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1D8D8-2844-4513-A228-5889734E32B9}" v="2198" dt="2023-10-22T20:20:59.607"/>
    <p1510:client id="{F90493D6-FEF4-5371-D17B-1A4F40DA2BCE}" v="10" dt="2023-10-22T21:38:27.264"/>
    <p1510:client id="{F99017C4-CD4A-42DE-8E94-8761FEC02F7F}" v="1" dt="2023-10-02T16:29:02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Luiz De Almeida Lopes" userId="S::1439763@sga.pucminas.br::79b89d46-50b5-465f-81db-141cabd62c6f" providerId="AD" clId="Web-{1651D8D8-2844-4513-A228-5889734E32B9}"/>
    <pc:docChg chg="addSld delSld modSld sldOrd addMainMaster delMainMaster">
      <pc:chgData name="Henrique Luiz De Almeida Lopes" userId="S::1439763@sga.pucminas.br::79b89d46-50b5-465f-81db-141cabd62c6f" providerId="AD" clId="Web-{1651D8D8-2844-4513-A228-5889734E32B9}" dt="2023-10-22T20:20:31.028" v="1848" actId="20577"/>
      <pc:docMkLst>
        <pc:docMk/>
      </pc:docMkLst>
      <pc:sldChg chg="addSp delSp modSp mod setBg modClrScheme addAnim delAnim chgLayout">
        <pc:chgData name="Henrique Luiz De Almeida Lopes" userId="S::1439763@sga.pucminas.br::79b89d46-50b5-465f-81db-141cabd62c6f" providerId="AD" clId="Web-{1651D8D8-2844-4513-A228-5889734E32B9}" dt="2023-10-22T19:58:20.699" v="1779"/>
        <pc:sldMkLst>
          <pc:docMk/>
          <pc:sldMk cId="2210866551" sldId="256"/>
        </pc:sldMkLst>
        <pc:spChg chg="mod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3" creationId="{00000000-0000-0000-0000-00000000000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3.573" v="25"/>
          <ac:spMkLst>
            <pc:docMk/>
            <pc:sldMk cId="2210866551" sldId="256"/>
            <ac:spMk id="7" creationId="{79C60ED7-11F7-478C-AC8E-0865FABDACBF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3.573" v="25"/>
          <ac:spMkLst>
            <pc:docMk/>
            <pc:sldMk cId="2210866551" sldId="256"/>
            <ac:spMk id="8" creationId="{D472C551-D440-40DF-9260-BDB9AC40960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4:43.631" v="1"/>
          <ac:spMkLst>
            <pc:docMk/>
            <pc:sldMk cId="2210866551" sldId="256"/>
            <ac:spMk id="9" creationId="{FFC321AD-2C92-446F-AF58-8CAA634BFD36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10" creationId="{489B7BFD-8F45-4093-AD9C-91B15B0503D9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4:43.631" v="1"/>
          <ac:spMkLst>
            <pc:docMk/>
            <pc:sldMk cId="2210866551" sldId="256"/>
            <ac:spMk id="11" creationId="{3EA855B9-EE27-4441-846C-35DF1C6483BF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4:43.631" v="1"/>
          <ac:spMkLst>
            <pc:docMk/>
            <pc:sldMk cId="2210866551" sldId="256"/>
            <ac:spMk id="13" creationId="{2BF5D4DB-368A-4B23-81E4-E0454BAD867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4:43.631" v="1"/>
          <ac:spMkLst>
            <pc:docMk/>
            <pc:sldMk cId="2210866551" sldId="256"/>
            <ac:spMk id="15" creationId="{F372D7B9-36D5-4C1F-B7C9-36717C28F15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4:52.006" v="3"/>
          <ac:spMkLst>
            <pc:docMk/>
            <pc:sldMk cId="2210866551" sldId="256"/>
            <ac:spMk id="17" creationId="{AC8EEB0F-BA72-49AC-956F-331B60FDE79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3.573" v="25"/>
          <ac:spMkLst>
            <pc:docMk/>
            <pc:sldMk cId="2210866551" sldId="256"/>
            <ac:spMk id="22" creationId="{508BEF50-7B1E-49A4-BC19-5F4F1D755E6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3.573" v="25"/>
          <ac:spMkLst>
            <pc:docMk/>
            <pc:sldMk cId="2210866551" sldId="256"/>
            <ac:spMk id="23" creationId="{3FBAD350-5664-4811-A208-657FB882D35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24" creationId="{9CAF21A9-6F58-4C27-ABB4-F704F875759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3.573" v="25"/>
          <ac:spMkLst>
            <pc:docMk/>
            <pc:sldMk cId="2210866551" sldId="256"/>
            <ac:spMk id="25" creationId="{C39ADB8F-D187-49D7-BDCF-C1B6DC727068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26" creationId="{FC6B31EB-41A1-4598-9355-9BA3E1702E6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38.230" v="27"/>
          <ac:spMkLst>
            <pc:docMk/>
            <pc:sldMk cId="2210866551" sldId="256"/>
            <ac:spMk id="27" creationId="{3D572980-FB84-8C29-1FAC-FAC5ECE29A39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28" creationId="{133B2AAB-4B79-4B0A-8F9F-4D58D0FF6F98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30" creationId="{D94D3E2A-B9E7-4003-A145-9FC44168D31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10.760" v="23"/>
          <ac:spMkLst>
            <pc:docMk/>
            <pc:sldMk cId="2210866551" sldId="256"/>
            <ac:spMk id="32" creationId="{351E04DE-FFB1-44B7-AD73-813D33AC1E37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8:02.152" v="29"/>
          <ac:spMkLst>
            <pc:docMk/>
            <pc:sldMk cId="2210866551" sldId="256"/>
            <ac:spMk id="33" creationId="{764E0904-5ABD-4DC7-8562-C38580C953A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01:31.722" v="163"/>
          <ac:spMkLst>
            <pc:docMk/>
            <pc:sldMk cId="2210866551" sldId="256"/>
            <ac:spMk id="36" creationId="{79C60ED7-11F7-478C-AC8E-0865FABDACBF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37" creationId="{489B7BFD-8F45-4093-AD9C-91B15B0503D9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01:31.722" v="163"/>
          <ac:spMkLst>
            <pc:docMk/>
            <pc:sldMk cId="2210866551" sldId="256"/>
            <ac:spMk id="38" creationId="{D472C551-D440-40DF-9260-BDB9AC40960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39" creationId="{498F8FF6-43B4-494A-AF8F-123A4983EDF7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41" creationId="{FE7142A8-393B-47A8-A092-8716623629BC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43" creationId="{EA14E168-70E6-4C9F-BB61-FCF0AF368976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01:31.722" v="163"/>
          <ac:spMkLst>
            <pc:docMk/>
            <pc:sldMk cId="2210866551" sldId="256"/>
            <ac:spMk id="44" creationId="{508BEF50-7B1E-49A4-BC19-5F4F1D755E6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45" creationId="{279CAF82-0ECF-42BE-8F37-F71941E5D41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01:31.722" v="163"/>
          <ac:spMkLst>
            <pc:docMk/>
            <pc:sldMk cId="2210866551" sldId="256"/>
            <ac:spMk id="46" creationId="{3FBAD350-5664-4811-A208-657FB882D35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01:31.722" v="163"/>
          <ac:spMkLst>
            <pc:docMk/>
            <pc:sldMk cId="2210866551" sldId="256"/>
            <ac:spMk id="48" creationId="{C39ADB8F-D187-49D7-BDCF-C1B6DC727068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49" creationId="{A2B5CBEA-F125-49B6-8335-227C325B112B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9.077" v="244"/>
          <ac:spMkLst>
            <pc:docMk/>
            <pc:sldMk cId="2210866551" sldId="256"/>
            <ac:spMk id="50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51" creationId="{272C8803-F422-4293-B0D4-9FF678EAD21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9.077" v="244"/>
          <ac:spMkLst>
            <pc:docMk/>
            <pc:sldMk cId="2210866551" sldId="256"/>
            <ac:spMk id="52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53" creationId="{326EDD7A-F49A-4C59-AB9E-D56A3EBB78C7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55" creationId="{DEA89316-5FAD-45F2-924F-DD2083D571D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2:58.763" v="227"/>
          <ac:spMkLst>
            <pc:docMk/>
            <pc:sldMk cId="2210866551" sldId="256"/>
            <ac:spMk id="5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2:58.763" v="227"/>
          <ac:spMkLst>
            <pc:docMk/>
            <pc:sldMk cId="2210866551" sldId="256"/>
            <ac:spMk id="58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2:58.763" v="227"/>
          <ac:spMkLst>
            <pc:docMk/>
            <pc:sldMk cId="2210866551" sldId="256"/>
            <ac:spMk id="59" creationId="{8F51725E-A483-43B2-A6F2-C44F502FE03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02.419" v="229"/>
          <ac:spMkLst>
            <pc:docMk/>
            <pc:sldMk cId="2210866551" sldId="256"/>
            <ac:spMk id="62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02.419" v="229"/>
          <ac:spMkLst>
            <pc:docMk/>
            <pc:sldMk cId="2210866551" sldId="256"/>
            <ac:spMk id="63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08.966" v="231"/>
          <ac:spMkLst>
            <pc:docMk/>
            <pc:sldMk cId="2210866551" sldId="256"/>
            <ac:spMk id="65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08.966" v="231"/>
          <ac:spMkLst>
            <pc:docMk/>
            <pc:sldMk cId="2210866551" sldId="256"/>
            <ac:spMk id="66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08.966" v="231"/>
          <ac:spMkLst>
            <pc:docMk/>
            <pc:sldMk cId="2210866551" sldId="256"/>
            <ac:spMk id="67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68" creationId="{033BC44A-0661-43B4-9C14-FD5963C226A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0.841" v="233"/>
          <ac:spMkLst>
            <pc:docMk/>
            <pc:sldMk cId="2210866551" sldId="256"/>
            <ac:spMk id="69" creationId="{AD35AE2F-5E3A-49D9-8DE1-8A333BA4088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5.586" v="8"/>
          <ac:spMkLst>
            <pc:docMk/>
            <pc:sldMk cId="2210866551" sldId="256"/>
            <ac:spMk id="70" creationId="{BF7B0E8E-1D1E-4BA4-A360-D8A1FF31E436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0.841" v="233"/>
          <ac:spMkLst>
            <pc:docMk/>
            <pc:sldMk cId="2210866551" sldId="256"/>
            <ac:spMk id="71" creationId="{04D8AD8F-EF7F-481F-B99A-B8513897050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72" creationId="{3A397E3E-B90C-4D82-BAAA-36F7AC6A456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0.841" v="233"/>
          <ac:spMkLst>
            <pc:docMk/>
            <pc:sldMk cId="2210866551" sldId="256"/>
            <ac:spMk id="74" creationId="{79EB4626-023C-436D-9F57-9EB46080909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6.185" v="235"/>
          <ac:spMkLst>
            <pc:docMk/>
            <pc:sldMk cId="2210866551" sldId="256"/>
            <ac:spMk id="76" creationId="{D4F87819-B70D-4927-B657-7D175613F95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5:58.633" v="10"/>
          <ac:spMkLst>
            <pc:docMk/>
            <pc:sldMk cId="2210866551" sldId="256"/>
            <ac:spMk id="77" creationId="{6D1AB5FF-D812-4337-9908-B9C4682FC028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6.185" v="235"/>
          <ac:spMkLst>
            <pc:docMk/>
            <pc:sldMk cId="2210866551" sldId="256"/>
            <ac:spMk id="78" creationId="{DCB3820D-C773-4632-9F79-C890E1B2B50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26.185" v="235"/>
          <ac:spMkLst>
            <pc:docMk/>
            <pc:sldMk cId="2210866551" sldId="256"/>
            <ac:spMk id="79" creationId="{DCB8EB4B-AFE9-41E8-95B0-F246E574049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06.932" v="20"/>
          <ac:spMkLst>
            <pc:docMk/>
            <pc:sldMk cId="2210866551" sldId="256"/>
            <ac:spMk id="80" creationId="{489B7BFD-8F45-4093-AD9C-91B15B0503D9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30.904" v="237"/>
          <ac:spMkLst>
            <pc:docMk/>
            <pc:sldMk cId="2210866551" sldId="256"/>
            <ac:spMk id="82" creationId="{337940BB-FBC4-492E-BD92-3B7B914D0EA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30.904" v="237"/>
          <ac:spMkLst>
            <pc:docMk/>
            <pc:sldMk cId="2210866551" sldId="256"/>
            <ac:spMk id="84" creationId="{3FCFB1DE-0B7E-48CC-BA90-B2AB0889F9D6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06.932" v="20"/>
          <ac:spMkLst>
            <pc:docMk/>
            <pc:sldMk cId="2210866551" sldId="256"/>
            <ac:spMk id="85" creationId="{352AE985-3734-4AF6-8A01-8E31C752916B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06.932" v="20"/>
          <ac:spMkLst>
            <pc:docMk/>
            <pc:sldMk cId="2210866551" sldId="256"/>
            <ac:spMk id="86" creationId="{76193485-AE17-45E0-8B05-95093B41C5D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7:57:06.932" v="20"/>
          <ac:spMkLst>
            <pc:docMk/>
            <pc:sldMk cId="2210866551" sldId="256"/>
            <ac:spMk id="87" creationId="{91540B61-3A80-485E-B898-F925E5FE79D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36.342" v="239"/>
          <ac:spMkLst>
            <pc:docMk/>
            <pc:sldMk cId="2210866551" sldId="256"/>
            <ac:spMk id="88" creationId="{76906711-0AFB-47DD-A4B6-4E94B38B8C9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36.342" v="239"/>
          <ac:spMkLst>
            <pc:docMk/>
            <pc:sldMk cId="2210866551" sldId="256"/>
            <ac:spMk id="89" creationId="{AA91F649-894C-41F6-A21D-3D1AC558E93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36.342" v="239"/>
          <ac:spMkLst>
            <pc:docMk/>
            <pc:sldMk cId="2210866551" sldId="256"/>
            <ac:spMk id="90" creationId="{56037404-66BD-46B5-9323-1B531319671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1.451" v="241"/>
          <ac:spMkLst>
            <pc:docMk/>
            <pc:sldMk cId="2210866551" sldId="256"/>
            <ac:spMk id="92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1.451" v="241"/>
          <ac:spMkLst>
            <pc:docMk/>
            <pc:sldMk cId="2210866551" sldId="256"/>
            <ac:spMk id="93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9.077" v="243"/>
          <ac:spMkLst>
            <pc:docMk/>
            <pc:sldMk cId="2210866551" sldId="256"/>
            <ac:spMk id="95" creationId="{AD35AE2F-5E3A-49D9-8DE1-8A333BA4088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9.077" v="243"/>
          <ac:spMkLst>
            <pc:docMk/>
            <pc:sldMk cId="2210866551" sldId="256"/>
            <ac:spMk id="96" creationId="{79EB4626-023C-436D-9F57-9EB46080909D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13:49.077" v="243"/>
          <ac:spMkLst>
            <pc:docMk/>
            <pc:sldMk cId="2210866551" sldId="256"/>
            <ac:spMk id="97" creationId="{04D8AD8F-EF7F-481F-B99A-B8513897050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99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100" creationId="{9F6380B4-6A1C-481E-8408-B4E6C75B9B81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105" creationId="{A51D536C-693D-4911-B3E3-277E6CA006B6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107" creationId="{CDACC7FC-0DA0-46D9-BEDF-149E4AB3243B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58:20.699" v="1777"/>
          <ac:spMkLst>
            <pc:docMk/>
            <pc:sldMk cId="2210866551" sldId="256"/>
            <ac:spMk id="109" creationId="{1886631C-CD62-4E60-A5E7-767EEAEB4704}"/>
          </ac:spMkLst>
        </pc:spChg>
        <pc:grpChg chg="add del">
          <ac:chgData name="Henrique Luiz De Almeida Lopes" userId="S::1439763@sga.pucminas.br::79b89d46-50b5-465f-81db-141cabd62c6f" providerId="AD" clId="Web-{1651D8D8-2844-4513-A228-5889734E32B9}" dt="2023-10-22T17:57:10.760" v="23"/>
          <ac:grpSpMkLst>
            <pc:docMk/>
            <pc:sldMk cId="2210866551" sldId="256"/>
            <ac:grpSpMk id="12" creationId="{8D5A7C7F-E3B1-44B8-9FDE-52A4B74F3487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7:10.760" v="23"/>
          <ac:grpSpMkLst>
            <pc:docMk/>
            <pc:sldMk cId="2210866551" sldId="256"/>
            <ac:grpSpMk id="16" creationId="{D405E706-6901-4726-A0FD-F352E089736D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4:52.006" v="3"/>
          <ac:grpSpMkLst>
            <pc:docMk/>
            <pc:sldMk cId="2210866551" sldId="256"/>
            <ac:grpSpMk id="19" creationId="{FB8CE58F-407C-497E-B723-21FD8C6D35E4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7:10.760" v="23"/>
          <ac:grpSpMkLst>
            <pc:docMk/>
            <pc:sldMk cId="2210866551" sldId="256"/>
            <ac:grpSpMk id="20" creationId="{99864689-43D0-436E-B71E-6F61D95EFA63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5.586" v="8"/>
          <ac:grpSpMkLst>
            <pc:docMk/>
            <pc:sldMk cId="2210866551" sldId="256"/>
            <ac:grpSpMk id="47" creationId="{FB9739EB-7F66-433D-841F-AB3CD18700B7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5.586" v="8"/>
          <ac:grpSpMkLst>
            <pc:docMk/>
            <pc:sldMk cId="2210866551" sldId="256"/>
            <ac:grpSpMk id="54" creationId="{9D69F773-8C5C-486C-B033-51C7BB3B3668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8.633" v="10"/>
          <ac:grpSpMkLst>
            <pc:docMk/>
            <pc:sldMk cId="2210866551" sldId="256"/>
            <ac:grpSpMk id="57" creationId="{FB9739EB-7F66-433D-841F-AB3CD18700B7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5.586" v="8"/>
          <ac:grpSpMkLst>
            <pc:docMk/>
            <pc:sldMk cId="2210866551" sldId="256"/>
            <ac:grpSpMk id="61" creationId="{EEC0EF42-FB7F-40F4-9F83-19A3651C7458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8.633" v="10"/>
          <ac:grpSpMkLst>
            <pc:docMk/>
            <pc:sldMk cId="2210866551" sldId="256"/>
            <ac:grpSpMk id="73" creationId="{DEEB9315-630F-4B2E-A6FA-213EB26319A1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5:58.633" v="10"/>
          <ac:grpSpMkLst>
            <pc:docMk/>
            <pc:sldMk cId="2210866551" sldId="256"/>
            <ac:grpSpMk id="75" creationId="{625B4846-B879-47CE-861D-FB1125A032D5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7:06.932" v="20"/>
          <ac:grpSpMkLst>
            <pc:docMk/>
            <pc:sldMk cId="2210866551" sldId="256"/>
            <ac:grpSpMk id="81" creationId="{19642306-CFAD-4236-B8CB-B880B771F498}"/>
          </ac:grpSpMkLst>
        </pc:grpChg>
        <pc:grpChg chg="add del">
          <ac:chgData name="Henrique Luiz De Almeida Lopes" userId="S::1439763@sga.pucminas.br::79b89d46-50b5-465f-81db-141cabd62c6f" providerId="AD" clId="Web-{1651D8D8-2844-4513-A228-5889734E32B9}" dt="2023-10-22T17:57:06.932" v="20"/>
          <ac:grpSpMkLst>
            <pc:docMk/>
            <pc:sldMk cId="2210866551" sldId="256"/>
            <ac:grpSpMk id="83" creationId="{D9946B32-6752-4312-AADB-E919C2953FF0}"/>
          </ac:grpSpMkLst>
        </pc:grpChg>
        <pc:picChg chg="add del">
          <ac:chgData name="Henrique Luiz De Almeida Lopes" userId="S::1439763@sga.pucminas.br::79b89d46-50b5-465f-81db-141cabd62c6f" providerId="AD" clId="Web-{1651D8D8-2844-4513-A228-5889734E32B9}" dt="2023-10-22T17:54:43.631" v="1"/>
          <ac:picMkLst>
            <pc:docMk/>
            <pc:sldMk cId="2210866551" sldId="256"/>
            <ac:picMk id="4" creationId="{F1C0E519-174C-CE04-81DF-16EF3C059A18}"/>
          </ac:picMkLst>
        </pc:picChg>
        <pc:picChg chg="add del mod">
          <ac:chgData name="Henrique Luiz De Almeida Lopes" userId="S::1439763@sga.pucminas.br::79b89d46-50b5-465f-81db-141cabd62c6f" providerId="AD" clId="Web-{1651D8D8-2844-4513-A228-5889734E32B9}" dt="2023-10-22T17:57:10.760" v="23"/>
          <ac:picMkLst>
            <pc:docMk/>
            <pc:sldMk cId="2210866551" sldId="256"/>
            <ac:picMk id="5" creationId="{9AE373CB-FFBA-AF28-ABC5-9402C7788B9D}"/>
          </ac:picMkLst>
        </pc:picChg>
        <pc:picChg chg="add del mod ord">
          <ac:chgData name="Henrique Luiz De Almeida Lopes" userId="S::1439763@sga.pucminas.br::79b89d46-50b5-465f-81db-141cabd62c6f" providerId="AD" clId="Web-{1651D8D8-2844-4513-A228-5889734E32B9}" dt="2023-10-22T17:57:09.479" v="22"/>
          <ac:picMkLst>
            <pc:docMk/>
            <pc:sldMk cId="2210866551" sldId="256"/>
            <ac:picMk id="6" creationId="{2AA9B5A0-316D-B3DF-6A70-DAAB27F89460}"/>
          </ac:picMkLst>
        </pc:picChg>
        <pc:picChg chg="add del">
          <ac:chgData name="Henrique Luiz De Almeida Lopes" userId="S::1439763@sga.pucminas.br::79b89d46-50b5-465f-81db-141cabd62c6f" providerId="AD" clId="Web-{1651D8D8-2844-4513-A228-5889734E32B9}" dt="2023-10-22T17:57:33.573" v="25"/>
          <ac:picMkLst>
            <pc:docMk/>
            <pc:sldMk cId="2210866551" sldId="256"/>
            <ac:picMk id="14" creationId="{C6DC48B8-17B2-DBFC-EEFC-176A70D5A8C3}"/>
          </ac:picMkLst>
        </pc:picChg>
        <pc:picChg chg="add del">
          <ac:chgData name="Henrique Luiz De Almeida Lopes" userId="S::1439763@sga.pucminas.br::79b89d46-50b5-465f-81db-141cabd62c6f" providerId="AD" clId="Web-{1651D8D8-2844-4513-A228-5889734E32B9}" dt="2023-10-22T17:54:52.006" v="3"/>
          <ac:picMkLst>
            <pc:docMk/>
            <pc:sldMk cId="2210866551" sldId="256"/>
            <ac:picMk id="18" creationId="{7C17B2EA-24AE-8CBF-4EBF-2943ABB84B62}"/>
          </ac:picMkLst>
        </pc:picChg>
        <pc:picChg chg="add del mod">
          <ac:chgData name="Henrique Luiz De Almeida Lopes" userId="S::1439763@sga.pucminas.br::79b89d46-50b5-465f-81db-141cabd62c6f" providerId="AD" clId="Web-{1651D8D8-2844-4513-A228-5889734E32B9}" dt="2023-10-22T17:57:10.760" v="23"/>
          <ac:picMkLst>
            <pc:docMk/>
            <pc:sldMk cId="2210866551" sldId="256"/>
            <ac:picMk id="29" creationId="{9BF33E92-77EC-091F-1777-6DACD270A113}"/>
          </ac:picMkLst>
        </pc:picChg>
        <pc:picChg chg="add del">
          <ac:chgData name="Henrique Luiz De Almeida Lopes" userId="S::1439763@sga.pucminas.br::79b89d46-50b5-465f-81db-141cabd62c6f" providerId="AD" clId="Web-{1651D8D8-2844-4513-A228-5889734E32B9}" dt="2023-10-22T17:57:38.230" v="27"/>
          <ac:picMkLst>
            <pc:docMk/>
            <pc:sldMk cId="2210866551" sldId="256"/>
            <ac:picMk id="31" creationId="{A361B0D4-9A02-12EE-C6BB-0A6F12F6DF84}"/>
          </ac:picMkLst>
        </pc:picChg>
        <pc:picChg chg="add del">
          <ac:chgData name="Henrique Luiz De Almeida Lopes" userId="S::1439763@sga.pucminas.br::79b89d46-50b5-465f-81db-141cabd62c6f" providerId="AD" clId="Web-{1651D8D8-2844-4513-A228-5889734E32B9}" dt="2023-10-22T17:58:02.152" v="29"/>
          <ac:picMkLst>
            <pc:docMk/>
            <pc:sldMk cId="2210866551" sldId="256"/>
            <ac:picMk id="34" creationId="{252BAD2A-5C70-9E77-7A60-33E8C6B8D48B}"/>
          </ac:picMkLst>
        </pc:picChg>
        <pc:picChg chg="add mod ord">
          <ac:chgData name="Henrique Luiz De Almeida Lopes" userId="S::1439763@sga.pucminas.br::79b89d46-50b5-465f-81db-141cabd62c6f" providerId="AD" clId="Web-{1651D8D8-2844-4513-A228-5889734E32B9}" dt="2023-10-22T19:58:20.699" v="1777"/>
          <ac:picMkLst>
            <pc:docMk/>
            <pc:sldMk cId="2210866551" sldId="256"/>
            <ac:picMk id="40" creationId="{C6DC48B8-17B2-DBFC-EEFC-176A70D5A8C3}"/>
          </ac:picMkLst>
        </pc:picChg>
        <pc:cxnChg chg="add del">
          <ac:chgData name="Henrique Luiz De Almeida Lopes" userId="S::1439763@sga.pucminas.br::79b89d46-50b5-465f-81db-141cabd62c6f" providerId="AD" clId="Web-{1651D8D8-2844-4513-A228-5889734E32B9}" dt="2023-10-22T17:57:33.573" v="25"/>
          <ac:cxnSpMkLst>
            <pc:docMk/>
            <pc:sldMk cId="2210866551" sldId="256"/>
            <ac:cxnSpMk id="21" creationId="{56020367-4FD5-4596-8E10-C5F095CD8DBF}"/>
          </ac:cxnSpMkLst>
        </pc:cxnChg>
        <pc:cxnChg chg="add del">
          <ac:chgData name="Henrique Luiz De Almeida Lopes" userId="S::1439763@sga.pucminas.br::79b89d46-50b5-465f-81db-141cabd62c6f" providerId="AD" clId="Web-{1651D8D8-2844-4513-A228-5889734E32B9}" dt="2023-10-22T18:01:31.722" v="163"/>
          <ac:cxnSpMkLst>
            <pc:docMk/>
            <pc:sldMk cId="2210866551" sldId="256"/>
            <ac:cxnSpMk id="42" creationId="{56020367-4FD5-4596-8E10-C5F095CD8DBF}"/>
          </ac:cxnSpMkLst>
        </pc:cxnChg>
      </pc:sldChg>
      <pc:sldChg chg="addSp delSp modSp new mod setBg">
        <pc:chgData name="Henrique Luiz De Almeida Lopes" userId="S::1439763@sga.pucminas.br::79b89d46-50b5-465f-81db-141cabd62c6f" providerId="AD" clId="Web-{1651D8D8-2844-4513-A228-5889734E32B9}" dt="2023-10-22T18:21:46.342" v="450" actId="20577"/>
        <pc:sldMkLst>
          <pc:docMk/>
          <pc:sldMk cId="2511313576" sldId="257"/>
        </pc:sldMkLst>
        <pc:spChg chg="mod ord">
          <ac:chgData name="Henrique Luiz De Almeida Lopes" userId="S::1439763@sga.pucminas.br::79b89d46-50b5-465f-81db-141cabd62c6f" providerId="AD" clId="Web-{1651D8D8-2844-4513-A228-5889734E32B9}" dt="2023-10-22T18:21:46.342" v="450" actId="20577"/>
          <ac:spMkLst>
            <pc:docMk/>
            <pc:sldMk cId="2511313576" sldId="257"/>
            <ac:spMk id="2" creationId="{9F16BA75-A76E-F431-4DCB-E4C1DE6EB63F}"/>
          </ac:spMkLst>
        </pc:spChg>
        <pc:spChg chg="del mod">
          <ac:chgData name="Henrique Luiz De Almeida Lopes" userId="S::1439763@sga.pucminas.br::79b89d46-50b5-465f-81db-141cabd62c6f" providerId="AD" clId="Web-{1651D8D8-2844-4513-A228-5889734E32B9}" dt="2023-10-22T18:16:50.145" v="301"/>
          <ac:spMkLst>
            <pc:docMk/>
            <pc:sldMk cId="2511313576" sldId="257"/>
            <ac:spMk id="3" creationId="{49FE27D8-A15C-6050-720F-D720467C70FB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18:21:13.216" v="447" actId="1076"/>
          <ac:spMkLst>
            <pc:docMk/>
            <pc:sldMk cId="2511313576" sldId="257"/>
            <ac:spMk id="6" creationId="{E6A622C8-74AB-317E-CA6B-4B5B4D69DEAD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16:50.145" v="301"/>
          <ac:spMkLst>
            <pc:docMk/>
            <pc:sldMk cId="2511313576" sldId="257"/>
            <ac:spMk id="10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16:50.145" v="301"/>
          <ac:spMkLst>
            <pc:docMk/>
            <pc:sldMk cId="2511313576" sldId="257"/>
            <ac:spMk id="12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16:50.145" v="301"/>
          <ac:spMkLst>
            <pc:docMk/>
            <pc:sldMk cId="2511313576" sldId="257"/>
            <ac:spMk id="14" creationId="{9F6380B4-6A1C-481E-8408-B4E6C75B9B81}"/>
          </ac:spMkLst>
        </pc:spChg>
        <pc:picChg chg="add mod">
          <ac:chgData name="Henrique Luiz De Almeida Lopes" userId="S::1439763@sga.pucminas.br::79b89d46-50b5-465f-81db-141cabd62c6f" providerId="AD" clId="Web-{1651D8D8-2844-4513-A228-5889734E32B9}" dt="2023-10-22T18:16:50.145" v="301"/>
          <ac:picMkLst>
            <pc:docMk/>
            <pc:sldMk cId="2511313576" sldId="257"/>
            <ac:picMk id="5" creationId="{6EFC54D7-53BC-405E-1423-60844F72861D}"/>
          </ac:picMkLst>
        </pc:picChg>
      </pc:sldChg>
      <pc:sldChg chg="addSp delSp modSp new mod setBg addAnim delAnim">
        <pc:chgData name="Henrique Luiz De Almeida Lopes" userId="S::1439763@sga.pucminas.br::79b89d46-50b5-465f-81db-141cabd62c6f" providerId="AD" clId="Web-{1651D8D8-2844-4513-A228-5889734E32B9}" dt="2023-10-22T18:50:15.859" v="945" actId="20577"/>
        <pc:sldMkLst>
          <pc:docMk/>
          <pc:sldMk cId="3119367461" sldId="258"/>
        </pc:sldMkLst>
        <pc:spChg chg="mod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2" creationId="{2FBD2B9C-7794-05BF-B53B-ADDC21227D4E}"/>
          </ac:spMkLst>
        </pc:spChg>
        <pc:spChg chg="del">
          <ac:chgData name="Henrique Luiz De Almeida Lopes" userId="S::1439763@sga.pucminas.br::79b89d46-50b5-465f-81db-141cabd62c6f" providerId="AD" clId="Web-{1651D8D8-2844-4513-A228-5889734E32B9}" dt="2023-10-22T18:28:00.229" v="486"/>
          <ac:spMkLst>
            <pc:docMk/>
            <pc:sldMk cId="3119367461" sldId="258"/>
            <ac:spMk id="3" creationId="{E3C325E8-50F2-B4A8-CEA1-92D607F0F06C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18:50:15.859" v="945" actId="20577"/>
          <ac:spMkLst>
            <pc:docMk/>
            <pc:sldMk cId="3119367461" sldId="258"/>
            <ac:spMk id="4" creationId="{8C1343CE-3DEE-82CD-AEFD-27017B03563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11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13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37:18.425" v="798"/>
          <ac:spMkLst>
            <pc:docMk/>
            <pc:sldMk cId="3119367461" sldId="258"/>
            <ac:spMk id="15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37:18.425" v="798"/>
          <ac:spMkLst>
            <pc:docMk/>
            <pc:sldMk cId="3119367461" sldId="258"/>
            <ac:spMk id="16" creationId="{1CA8A97F-67F0-4D5F-A850-0C30727D1CE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35.043" v="496"/>
          <ac:spMkLst>
            <pc:docMk/>
            <pc:sldMk cId="3119367461" sldId="258"/>
            <ac:spMk id="18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19" creationId="{A9D2268A-D939-4E78-91B6-6C7E46406788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35.043" v="496"/>
          <ac:spMkLst>
            <pc:docMk/>
            <pc:sldMk cId="3119367461" sldId="258"/>
            <ac:spMk id="20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37:18.441" v="799"/>
          <ac:spMkLst>
            <pc:docMk/>
            <pc:sldMk cId="3119367461" sldId="258"/>
            <ac:spMk id="21" creationId="{E0C43A58-225D-452D-8185-0D89D1EED86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35.043" v="496"/>
          <ac:spMkLst>
            <pc:docMk/>
            <pc:sldMk cId="3119367461" sldId="258"/>
            <ac:spMk id="22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46.700" v="500"/>
          <ac:spMkLst>
            <pc:docMk/>
            <pc:sldMk cId="3119367461" sldId="258"/>
            <ac:spMk id="24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46.700" v="500"/>
          <ac:spMkLst>
            <pc:docMk/>
            <pc:sldMk cId="3119367461" sldId="258"/>
            <ac:spMk id="25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46.700" v="500"/>
          <ac:spMkLst>
            <pc:docMk/>
            <pc:sldMk cId="3119367461" sldId="258"/>
            <ac:spMk id="2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8:46.700" v="500"/>
          <ac:spMkLst>
            <pc:docMk/>
            <pc:sldMk cId="3119367461" sldId="258"/>
            <ac:spMk id="27" creationId="{8F51725E-A483-43B2-A6F2-C44F502FE03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9:57.989" v="504"/>
          <ac:spMkLst>
            <pc:docMk/>
            <pc:sldMk cId="3119367461" sldId="258"/>
            <ac:spMk id="2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9:57.989" v="504"/>
          <ac:spMkLst>
            <pc:docMk/>
            <pc:sldMk cId="3119367461" sldId="258"/>
            <ac:spMk id="30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29:57.989" v="504"/>
          <ac:spMkLst>
            <pc:docMk/>
            <pc:sldMk cId="3119367461" sldId="258"/>
            <ac:spMk id="31" creationId="{9F6380B4-6A1C-481E-8408-B4E6C75B9B81}"/>
          </ac:spMkLst>
        </pc:spChg>
        <pc:picChg chg="add mod">
          <ac:chgData name="Henrique Luiz De Almeida Lopes" userId="S::1439763@sga.pucminas.br::79b89d46-50b5-465f-81db-141cabd62c6f" providerId="AD" clId="Web-{1651D8D8-2844-4513-A228-5889734E32B9}" dt="2023-10-22T18:37:18.441" v="799"/>
          <ac:picMkLst>
            <pc:docMk/>
            <pc:sldMk cId="3119367461" sldId="258"/>
            <ac:picMk id="5" creationId="{BE6E4A8F-7BE0-87B2-FB9C-25FE28369670}"/>
          </ac:picMkLst>
        </pc:picChg>
      </pc:sldChg>
      <pc:sldChg chg="addSp delSp modSp new mod setBg addAnim delAnim">
        <pc:chgData name="Henrique Luiz De Almeida Lopes" userId="S::1439763@sga.pucminas.br::79b89d46-50b5-465f-81db-141cabd62c6f" providerId="AD" clId="Web-{1651D8D8-2844-4513-A228-5889734E32B9}" dt="2023-10-22T20:17:00.959" v="1792" actId="20577"/>
        <pc:sldMkLst>
          <pc:docMk/>
          <pc:sldMk cId="3559618010" sldId="259"/>
        </pc:sldMkLst>
        <pc:spChg chg="mod">
          <ac:chgData name="Henrique Luiz De Almeida Lopes" userId="S::1439763@sga.pucminas.br::79b89d46-50b5-465f-81db-141cabd62c6f" providerId="AD" clId="Web-{1651D8D8-2844-4513-A228-5889734E32B9}" dt="2023-10-22T19:07:12.860" v="1011" actId="20577"/>
          <ac:spMkLst>
            <pc:docMk/>
            <pc:sldMk cId="3559618010" sldId="259"/>
            <ac:spMk id="2" creationId="{27E23B99-AD9F-F1BE-7D0C-39F3268B7476}"/>
          </ac:spMkLst>
        </pc:spChg>
        <pc:spChg chg="mod">
          <ac:chgData name="Henrique Luiz De Almeida Lopes" userId="S::1439763@sga.pucminas.br::79b89d46-50b5-465f-81db-141cabd62c6f" providerId="AD" clId="Web-{1651D8D8-2844-4513-A228-5889734E32B9}" dt="2023-10-22T20:17:00.959" v="1792" actId="20577"/>
          <ac:spMkLst>
            <pc:docMk/>
            <pc:sldMk cId="3559618010" sldId="259"/>
            <ac:spMk id="3" creationId="{AA9DCA4F-8D51-B611-E7D9-1305F0A3ED0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78" v="993"/>
          <ac:spMkLst>
            <pc:docMk/>
            <pc:sldMk cId="3559618010" sldId="259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78" v="993"/>
          <ac:spMkLst>
            <pc:docMk/>
            <pc:sldMk cId="3559618010" sldId="259"/>
            <ac:spMk id="11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78" v="993"/>
          <ac:spMkLst>
            <pc:docMk/>
            <pc:sldMk cId="3559618010" sldId="259"/>
            <ac:spMk id="13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62" v="992"/>
          <ac:spMkLst>
            <pc:docMk/>
            <pc:sldMk cId="3559618010" sldId="259"/>
            <ac:spMk id="18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62" v="992"/>
          <ac:spMkLst>
            <pc:docMk/>
            <pc:sldMk cId="3559618010" sldId="259"/>
            <ac:spMk id="20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8:53:46.162" v="992"/>
          <ac:spMkLst>
            <pc:docMk/>
            <pc:sldMk cId="3559618010" sldId="259"/>
            <ac:spMk id="22" creationId="{9F6380B4-6A1C-481E-8408-B4E6C75B9B81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53:46.178" v="993"/>
          <ac:spMkLst>
            <pc:docMk/>
            <pc:sldMk cId="3559618010" sldId="259"/>
            <ac:spMk id="24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8:53:46.178" v="993"/>
          <ac:spMkLst>
            <pc:docMk/>
            <pc:sldMk cId="3559618010" sldId="259"/>
            <ac:spMk id="25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1651D8D8-2844-4513-A228-5889734E32B9}" dt="2023-10-22T18:53:46.178" v="993"/>
          <ac:picMkLst>
            <pc:docMk/>
            <pc:sldMk cId="3559618010" sldId="259"/>
            <ac:picMk id="4" creationId="{AF902E83-672F-066B-682A-8AFF82D06C03}"/>
          </ac:picMkLst>
        </pc:picChg>
        <pc:picChg chg="add del">
          <ac:chgData name="Henrique Luiz De Almeida Lopes" userId="S::1439763@sga.pucminas.br::79b89d46-50b5-465f-81db-141cabd62c6f" providerId="AD" clId="Web-{1651D8D8-2844-4513-A228-5889734E32B9}" dt="2023-10-22T18:53:30.881" v="990"/>
          <ac:picMkLst>
            <pc:docMk/>
            <pc:sldMk cId="3559618010" sldId="259"/>
            <ac:picMk id="5" creationId="{7EB9DAE1-2879-11AA-321F-637DDA9A0870}"/>
          </ac:picMkLst>
        </pc:picChg>
      </pc:sldChg>
      <pc:sldChg chg="addSp delSp modSp new mod ord setBg">
        <pc:chgData name="Henrique Luiz De Almeida Lopes" userId="S::1439763@sga.pucminas.br::79b89d46-50b5-465f-81db-141cabd62c6f" providerId="AD" clId="Web-{1651D8D8-2844-4513-A228-5889734E32B9}" dt="2023-10-22T19:53:09.173" v="1727" actId="20577"/>
        <pc:sldMkLst>
          <pc:docMk/>
          <pc:sldMk cId="1762578450" sldId="260"/>
        </pc:sldMkLst>
        <pc:spChg chg="mod ord">
          <ac:chgData name="Henrique Luiz De Almeida Lopes" userId="S::1439763@sga.pucminas.br::79b89d46-50b5-465f-81db-141cabd62c6f" providerId="AD" clId="Web-{1651D8D8-2844-4513-A228-5889734E32B9}" dt="2023-10-22T19:26:02.724" v="1193"/>
          <ac:spMkLst>
            <pc:docMk/>
            <pc:sldMk cId="1762578450" sldId="260"/>
            <ac:spMk id="2" creationId="{6C29EA16-B4F3-84F7-3124-1CAEC527526E}"/>
          </ac:spMkLst>
        </pc:spChg>
        <pc:spChg chg="del">
          <ac:chgData name="Henrique Luiz De Almeida Lopes" userId="S::1439763@sga.pucminas.br::79b89d46-50b5-465f-81db-141cabd62c6f" providerId="AD" clId="Web-{1651D8D8-2844-4513-A228-5889734E32B9}" dt="2023-10-22T19:25:02.050" v="1188"/>
          <ac:spMkLst>
            <pc:docMk/>
            <pc:sldMk cId="1762578450" sldId="260"/>
            <ac:spMk id="3" creationId="{7B42178D-53E8-6763-C9E3-508F79AB2F9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6:02.708" v="1192"/>
          <ac:spMkLst>
            <pc:docMk/>
            <pc:sldMk cId="1762578450" sldId="260"/>
            <ac:spMk id="8" creationId="{2E95432D-3024-3FDD-14CC-97D6CCAA50D7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5:12.488" v="1190"/>
          <ac:spMkLst>
            <pc:docMk/>
            <pc:sldMk cId="1762578450" sldId="260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5:12.488" v="1190"/>
          <ac:spMkLst>
            <pc:docMk/>
            <pc:sldMk cId="1762578450" sldId="260"/>
            <ac:spMk id="11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5:12.488" v="1190"/>
          <ac:spMkLst>
            <pc:docMk/>
            <pc:sldMk cId="1762578450" sldId="260"/>
            <ac:spMk id="13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6:02.708" v="1192"/>
          <ac:spMkLst>
            <pc:docMk/>
            <pc:sldMk cId="1762578450" sldId="260"/>
            <ac:spMk id="15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26:02.708" v="1192"/>
          <ac:spMkLst>
            <pc:docMk/>
            <pc:sldMk cId="1762578450" sldId="260"/>
            <ac:spMk id="16" creationId="{1CA8A97F-67F0-4D5F-A850-0C30727D1CE3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26:02.724" v="1193"/>
          <ac:spMkLst>
            <pc:docMk/>
            <pc:sldMk cId="1762578450" sldId="260"/>
            <ac:spMk id="18" creationId="{A9D2268A-D939-4E78-91B6-6C7E46406788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19:53:09.173" v="1727" actId="20577"/>
          <ac:spMkLst>
            <pc:docMk/>
            <pc:sldMk cId="1762578450" sldId="260"/>
            <ac:spMk id="19" creationId="{A8461DDA-A688-9719-8F73-CA745F251159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26:02.724" v="1193"/>
          <ac:spMkLst>
            <pc:docMk/>
            <pc:sldMk cId="1762578450" sldId="260"/>
            <ac:spMk id="20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1651D8D8-2844-4513-A228-5889734E32B9}" dt="2023-10-22T19:26:02.724" v="1193"/>
          <ac:picMkLst>
            <pc:docMk/>
            <pc:sldMk cId="1762578450" sldId="260"/>
            <ac:picMk id="4" creationId="{B63C2507-1EC7-B8EB-4C18-2ABD622DC781}"/>
          </ac:picMkLst>
        </pc:picChg>
      </pc:sldChg>
      <pc:sldChg chg="new del">
        <pc:chgData name="Henrique Luiz De Almeida Lopes" userId="S::1439763@sga.pucminas.br::79b89d46-50b5-465f-81db-141cabd62c6f" providerId="AD" clId="Web-{1651D8D8-2844-4513-A228-5889734E32B9}" dt="2023-10-22T19:19:56.743" v="1135"/>
        <pc:sldMkLst>
          <pc:docMk/>
          <pc:sldMk cId="2424116233" sldId="260"/>
        </pc:sldMkLst>
      </pc:sldChg>
      <pc:sldChg chg="addSp delSp modSp new mod setBg">
        <pc:chgData name="Henrique Luiz De Almeida Lopes" userId="S::1439763@sga.pucminas.br::79b89d46-50b5-465f-81db-141cabd62c6f" providerId="AD" clId="Web-{1651D8D8-2844-4513-A228-5889734E32B9}" dt="2023-10-22T19:57:08.588" v="1775" actId="20577"/>
        <pc:sldMkLst>
          <pc:docMk/>
          <pc:sldMk cId="403740521" sldId="261"/>
        </pc:sldMkLst>
        <pc:spChg chg="mod ord">
          <ac:chgData name="Henrique Luiz De Almeida Lopes" userId="S::1439763@sga.pucminas.br::79b89d46-50b5-465f-81db-141cabd62c6f" providerId="AD" clId="Web-{1651D8D8-2844-4513-A228-5889734E32B9}" dt="2023-10-22T19:33:41.129" v="1417"/>
          <ac:spMkLst>
            <pc:docMk/>
            <pc:sldMk cId="403740521" sldId="261"/>
            <ac:spMk id="2" creationId="{BADBFC21-AE9A-6A4F-F8DA-0F61C9581A79}"/>
          </ac:spMkLst>
        </pc:spChg>
        <pc:spChg chg="del">
          <ac:chgData name="Henrique Luiz De Almeida Lopes" userId="S::1439763@sga.pucminas.br::79b89d46-50b5-465f-81db-141cabd62c6f" providerId="AD" clId="Web-{1651D8D8-2844-4513-A228-5889734E32B9}" dt="2023-10-22T19:33:37.754" v="1416"/>
          <ac:spMkLst>
            <pc:docMk/>
            <pc:sldMk cId="403740521" sldId="261"/>
            <ac:spMk id="3" creationId="{1A4B4781-FD50-D2A5-31D1-9D3965D06641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19:57:08.588" v="1775" actId="20577"/>
          <ac:spMkLst>
            <pc:docMk/>
            <pc:sldMk cId="403740521" sldId="261"/>
            <ac:spMk id="8" creationId="{600D6206-0689-8A88-E450-5EDAEB7DF479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33:41.129" v="1417"/>
          <ac:spMkLst>
            <pc:docMk/>
            <pc:sldMk cId="403740521" sldId="261"/>
            <ac:spMk id="11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33:41.129" v="1417"/>
          <ac:spMkLst>
            <pc:docMk/>
            <pc:sldMk cId="403740521" sldId="261"/>
            <ac:spMk id="13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1651D8D8-2844-4513-A228-5889734E32B9}" dt="2023-10-22T19:33:41.129" v="1417"/>
          <ac:picMkLst>
            <pc:docMk/>
            <pc:sldMk cId="403740521" sldId="261"/>
            <ac:picMk id="4" creationId="{BAFFDD0A-5479-D5CA-D2B0-0316A23CB954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1651D8D8-2844-4513-A228-5889734E32B9}" dt="2023-10-22T19:38:19.748" v="1532"/>
        <pc:sldMkLst>
          <pc:docMk/>
          <pc:sldMk cId="2916121199" sldId="262"/>
        </pc:sldMkLst>
        <pc:spChg chg="mod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2" creationId="{3AD5014E-6D00-A217-AAB7-E53D6A9148FE}"/>
          </ac:spMkLst>
        </pc:spChg>
        <pc:spChg chg="del">
          <ac:chgData name="Henrique Luiz De Almeida Lopes" userId="S::1439763@sga.pucminas.br::79b89d46-50b5-465f-81db-141cabd62c6f" providerId="AD" clId="Web-{1651D8D8-2844-4513-A228-5889734E32B9}" dt="2023-10-22T19:37:33.559" v="1526"/>
          <ac:spMkLst>
            <pc:docMk/>
            <pc:sldMk cId="2916121199" sldId="262"/>
            <ac:spMk id="3" creationId="{36FC2A9B-D8EC-3F0A-ABB1-F3BC9E1BCF8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11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13" creationId="{A44CD100-6267-4E62-AA64-2182A3A6A1C0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18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20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38:19.748" v="1532"/>
          <ac:spMkLst>
            <pc:docMk/>
            <pc:sldMk cId="2916121199" sldId="262"/>
            <ac:spMk id="22" creationId="{9F6380B4-6A1C-481E-8408-B4E6C75B9B81}"/>
          </ac:spMkLst>
        </pc:spChg>
        <pc:picChg chg="add mod">
          <ac:chgData name="Henrique Luiz De Almeida Lopes" userId="S::1439763@sga.pucminas.br::79b89d46-50b5-465f-81db-141cabd62c6f" providerId="AD" clId="Web-{1651D8D8-2844-4513-A228-5889734E32B9}" dt="2023-10-22T19:38:19.748" v="1532"/>
          <ac:picMkLst>
            <pc:docMk/>
            <pc:sldMk cId="2916121199" sldId="262"/>
            <ac:picMk id="5" creationId="{2E1634D7-6B77-840D-34E6-FF74E1C521BE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1651D8D8-2844-4513-A228-5889734E32B9}" dt="2023-10-22T20:20:31.028" v="1848" actId="20577"/>
        <pc:sldMkLst>
          <pc:docMk/>
          <pc:sldMk cId="3784600571" sldId="263"/>
        </pc:sldMkLst>
        <pc:spChg chg="mod ord">
          <ac:chgData name="Henrique Luiz De Almeida Lopes" userId="S::1439763@sga.pucminas.br::79b89d46-50b5-465f-81db-141cabd62c6f" providerId="AD" clId="Web-{1651D8D8-2844-4513-A228-5889734E32B9}" dt="2023-10-22T20:20:31.028" v="1848" actId="20577"/>
          <ac:spMkLst>
            <pc:docMk/>
            <pc:sldMk cId="3784600571" sldId="263"/>
            <ac:spMk id="2" creationId="{2A427E97-4F8A-23BF-18A7-DD3763177D33}"/>
          </ac:spMkLst>
        </pc:spChg>
        <pc:spChg chg="del">
          <ac:chgData name="Henrique Luiz De Almeida Lopes" userId="S::1439763@sga.pucminas.br::79b89d46-50b5-465f-81db-141cabd62c6f" providerId="AD" clId="Web-{1651D8D8-2844-4513-A228-5889734E32B9}" dt="2023-10-22T19:43:52.781" v="1566"/>
          <ac:spMkLst>
            <pc:docMk/>
            <pc:sldMk cId="3784600571" sldId="263"/>
            <ac:spMk id="3" creationId="{A286A55D-A4EC-5EDC-478C-5F095EC77EA8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19:49:31.073" v="1631" actId="20577"/>
          <ac:spMkLst>
            <pc:docMk/>
            <pc:sldMk cId="3784600571" sldId="263"/>
            <ac:spMk id="5" creationId="{92640E71-5EF9-D95B-356B-93705C9BA02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44:08" v="1568"/>
          <ac:spMkLst>
            <pc:docMk/>
            <pc:sldMk cId="3784600571" sldId="263"/>
            <ac:spMk id="8" creationId="{D551B531-7034-27BF-64DB-4244898F13AE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44:08" v="1568"/>
          <ac:spMkLst>
            <pc:docMk/>
            <pc:sldMk cId="3784600571" sldId="263"/>
            <ac:spMk id="11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19:44:08" v="1568"/>
          <ac:spMkLst>
            <pc:docMk/>
            <pc:sldMk cId="3784600571" sldId="263"/>
            <ac:spMk id="13" creationId="{1CA8A97F-67F0-4D5F-A850-0C30727D1CE3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44:08" v="1569"/>
          <ac:spMkLst>
            <pc:docMk/>
            <pc:sldMk cId="3784600571" sldId="263"/>
            <ac:spMk id="15" creationId="{A9D2268A-D939-4E78-91B6-6C7E46406788}"/>
          </ac:spMkLst>
        </pc:spChg>
        <pc:spChg chg="add mod">
          <ac:chgData name="Henrique Luiz De Almeida Lopes" userId="S::1439763@sga.pucminas.br::79b89d46-50b5-465f-81db-141cabd62c6f" providerId="AD" clId="Web-{1651D8D8-2844-4513-A228-5889734E32B9}" dt="2023-10-22T20:20:28.309" v="1847" actId="20577"/>
          <ac:spMkLst>
            <pc:docMk/>
            <pc:sldMk cId="3784600571" sldId="263"/>
            <ac:spMk id="16" creationId="{29ECE7AC-C2EB-004D-A071-913C1F3F549B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19:44:08" v="1569"/>
          <ac:spMkLst>
            <pc:docMk/>
            <pc:sldMk cId="3784600571" sldId="263"/>
            <ac:spMk id="17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1651D8D8-2844-4513-A228-5889734E32B9}" dt="2023-10-22T19:44:08" v="1569"/>
          <ac:picMkLst>
            <pc:docMk/>
            <pc:sldMk cId="3784600571" sldId="263"/>
            <ac:picMk id="4" creationId="{92C826C8-C868-5649-6211-817586709AB4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1651D8D8-2844-4513-A228-5889734E32B9}" dt="2023-10-22T20:19:56.933" v="1840" actId="20577"/>
        <pc:sldMkLst>
          <pc:docMk/>
          <pc:sldMk cId="3718301842" sldId="264"/>
        </pc:sldMkLst>
        <pc:spChg chg="mod">
          <ac:chgData name="Henrique Luiz De Almeida Lopes" userId="S::1439763@sga.pucminas.br::79b89d46-50b5-465f-81db-141cabd62c6f" providerId="AD" clId="Web-{1651D8D8-2844-4513-A228-5889734E32B9}" dt="2023-10-22T20:19:47.839" v="1838" actId="20577"/>
          <ac:spMkLst>
            <pc:docMk/>
            <pc:sldMk cId="3718301842" sldId="264"/>
            <ac:spMk id="2" creationId="{B9BE2809-9496-0141-888F-0511D30D335D}"/>
          </ac:spMkLst>
        </pc:spChg>
        <pc:spChg chg="mod">
          <ac:chgData name="Henrique Luiz De Almeida Lopes" userId="S::1439763@sga.pucminas.br::79b89d46-50b5-465f-81db-141cabd62c6f" providerId="AD" clId="Web-{1651D8D8-2844-4513-A228-5889734E32B9}" dt="2023-10-22T20:19:56.933" v="1840" actId="20577"/>
          <ac:spMkLst>
            <pc:docMk/>
            <pc:sldMk cId="3718301842" sldId="264"/>
            <ac:spMk id="3" creationId="{34143988-91E1-F2B9-7AD5-35DCD3771C1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13.618" v="1796"/>
          <ac:spMkLst>
            <pc:docMk/>
            <pc:sldMk cId="3718301842" sldId="264"/>
            <ac:spMk id="9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13.618" v="1796"/>
          <ac:spMkLst>
            <pc:docMk/>
            <pc:sldMk cId="3718301842" sldId="264"/>
            <ac:spMk id="11" creationId="{1CA8A97F-67F0-4D5F-A850-0C30727D1CE3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49.744" v="1798"/>
          <ac:spMkLst>
            <pc:docMk/>
            <pc:sldMk cId="3718301842" sldId="264"/>
            <ac:spMk id="13" creationId="{F13C74B1-5B17-4795-BED0-7140497B445A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49.744" v="1798"/>
          <ac:spMkLst>
            <pc:docMk/>
            <pc:sldMk cId="3718301842" sldId="264"/>
            <ac:spMk id="14" creationId="{3FCFB1DE-0B7E-48CC-BA90-B2AB0889F9D6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53.166" v="1800"/>
          <ac:spMkLst>
            <pc:docMk/>
            <pc:sldMk cId="3718301842" sldId="264"/>
            <ac:spMk id="16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1651D8D8-2844-4513-A228-5889734E32B9}" dt="2023-10-22T20:18:53.166" v="1800"/>
          <ac:spMkLst>
            <pc:docMk/>
            <pc:sldMk cId="3718301842" sldId="264"/>
            <ac:spMk id="17" creationId="{1CA8A97F-67F0-4D5F-A850-0C30727D1CE3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20:18:53.166" v="1800"/>
          <ac:spMkLst>
            <pc:docMk/>
            <pc:sldMk cId="3718301842" sldId="264"/>
            <ac:spMk id="22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1651D8D8-2844-4513-A228-5889734E32B9}" dt="2023-10-22T20:18:53.166" v="1800"/>
          <ac:spMkLst>
            <pc:docMk/>
            <pc:sldMk cId="3718301842" sldId="264"/>
            <ac:spMk id="24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1651D8D8-2844-4513-A228-5889734E32B9}" dt="2023-10-22T20:18:49.759" v="1799"/>
          <ac:picMkLst>
            <pc:docMk/>
            <pc:sldMk cId="3718301842" sldId="264"/>
            <ac:picMk id="4" creationId="{6DC0721B-D578-83E8-FFE8-CE4D0002F75A}"/>
          </ac:picMkLst>
        </pc:picChg>
      </pc:sld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7:58:02.215" v="30"/>
        <pc:sldMasterMkLst>
          <pc:docMk/>
          <pc:sldMasterMk cId="2675746937" sldId="2147483648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877683876" sldId="214748364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314005268" sldId="214748365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3781375764" sldId="214748365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2124613824" sldId="214748365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3694421058" sldId="214748365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3108533492" sldId="214748365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578281579" sldId="214748365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2217836567" sldId="214748365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2245566346" sldId="214748365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746588027" sldId="214748365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215" v="3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replId addSldLayout delSldLayout">
        <pc:chgData name="Henrique Luiz De Almeida Lopes" userId="S::1439763@sga.pucminas.br::79b89d46-50b5-465f-81db-141cabd62c6f" providerId="AD" clId="Web-{1651D8D8-2844-4513-A228-5889734E32B9}" dt="2023-10-22T17:54:43.631" v="1"/>
        <pc:sldMasterMkLst>
          <pc:docMk/>
          <pc:sldMasterMk cId="4010594184" sldId="2147483660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2329573247" sldId="2147483661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1541694275" sldId="2147483662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1347182002" sldId="2147483663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2104761518" sldId="2147483664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4288154626" sldId="2147483665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2863167619" sldId="2147483666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2657399023" sldId="2147483667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2717901074" sldId="2147483668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1563902279" sldId="2147483669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1886431750" sldId="2147483670"/>
          </pc:sldLayoutMkLst>
        </pc:sldLayoutChg>
        <pc:sldLayoutChg chg="add del replId">
          <pc:chgData name="Henrique Luiz De Almeida Lopes" userId="S::1439763@sga.pucminas.br::79b89d46-50b5-465f-81db-141cabd62c6f" providerId="AD" clId="Web-{1651D8D8-2844-4513-A228-5889734E32B9}" dt="2023-10-22T17:54:43.631" v="1"/>
          <pc:sldLayoutMkLst>
            <pc:docMk/>
            <pc:sldMasterMk cId="4010594184" sldId="2147483660"/>
            <pc:sldLayoutMk cId="3711054971" sldId="2147483671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7:58:02.152" v="29"/>
        <pc:sldMasterMkLst>
          <pc:docMk/>
          <pc:sldMasterMk cId="1839914058" sldId="2147483700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2009905954" sldId="214748368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4110087057" sldId="214748368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1288383397" sldId="214748369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1547807098" sldId="214748369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3265794129" sldId="214748369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1384105793" sldId="214748369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629873358" sldId="214748369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4101956477" sldId="214748369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2218016633" sldId="214748369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3454627556" sldId="214748369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765383233" sldId="214748369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8:02.152" v="29"/>
          <pc:sldLayoutMkLst>
            <pc:docMk/>
            <pc:sldMasterMk cId="1839914058" sldId="2147483700"/>
            <pc:sldLayoutMk cId="226120693" sldId="2147483699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8:01:31.722" v="163"/>
        <pc:sldMasterMkLst>
          <pc:docMk/>
          <pc:sldMasterMk cId="3440336773" sldId="2147483725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1606567799" sldId="214748371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438363460" sldId="214748371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610980251" sldId="214748371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3916040479" sldId="214748371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2779173305" sldId="214748371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1048691839" sldId="214748371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3814031294" sldId="214748372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1094649636" sldId="214748372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2405190694" sldId="214748372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1074546076" sldId="214748372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3440336773" sldId="2147483725"/>
            <pc:sldLayoutMk cId="2351948979" sldId="2147483724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7:57:10.760" v="23"/>
        <pc:sldMasterMkLst>
          <pc:docMk/>
          <pc:sldMasterMk cId="3918074696" sldId="2147483725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3680027887" sldId="214748371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3202799883" sldId="214748371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2141424467" sldId="214748371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2595610980" sldId="214748371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1601531212" sldId="214748371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2135818595" sldId="214748371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3655223620" sldId="214748372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77335959" sldId="214748372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2795357201" sldId="214748372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1779776429" sldId="214748372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10.760" v="23"/>
          <pc:sldLayoutMkLst>
            <pc:docMk/>
            <pc:sldMasterMk cId="3918074696" sldId="2147483725"/>
            <pc:sldLayoutMk cId="3179597055" sldId="2147483724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7:57:38.230" v="27"/>
        <pc:sldMasterMkLst>
          <pc:docMk/>
          <pc:sldMasterMk cId="452909128" sldId="2147483739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2365920547" sldId="214748372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2271824590" sldId="214748372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1539612945" sldId="214748373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1411664022" sldId="214748373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1493140830" sldId="214748373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2918625697" sldId="214748373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3580495017" sldId="214748373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3730349198" sldId="214748373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2782900587" sldId="214748373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3361709493" sldId="214748373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7:38.230" v="27"/>
          <pc:sldLayoutMkLst>
            <pc:docMk/>
            <pc:sldMasterMk cId="452909128" sldId="2147483739"/>
            <pc:sldLayoutMk cId="1407629546" sldId="2147483738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1651D8D8-2844-4513-A228-5889734E32B9}" dt="2023-10-22T17:54:52.006" v="3"/>
        <pc:sldMasterMkLst>
          <pc:docMk/>
          <pc:sldMasterMk cId="4053400185" sldId="2147483751"/>
        </pc:sldMasterMkLst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752241425" sldId="2147483740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456998061" sldId="2147483741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911000181" sldId="2147483742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936209191" sldId="2147483743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4181724794" sldId="2147483744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487855802" sldId="2147483745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909660115" sldId="2147483746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130140108" sldId="2147483747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1846476609" sldId="2147483748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2851951249" sldId="2147483749"/>
          </pc:sldLayoutMkLst>
        </pc:sldLayoutChg>
        <pc:sldLayoutChg chg="add del">
          <pc:chgData name="Henrique Luiz De Almeida Lopes" userId="S::1439763@sga.pucminas.br::79b89d46-50b5-465f-81db-141cabd62c6f" providerId="AD" clId="Web-{1651D8D8-2844-4513-A228-5889734E32B9}" dt="2023-10-22T17:54:52.006" v="3"/>
          <pc:sldLayoutMkLst>
            <pc:docMk/>
            <pc:sldMasterMk cId="4053400185" sldId="2147483751"/>
            <pc:sldLayoutMk cId="3823129138" sldId="2147483750"/>
          </pc:sldLayoutMkLst>
        </pc:sldLayoutChg>
      </pc:sldMasterChg>
      <pc:sldMasterChg chg="add addSldLayout">
        <pc:chgData name="Henrique Luiz De Almeida Lopes" userId="S::1439763@sga.pucminas.br::79b89d46-50b5-465f-81db-141cabd62c6f" providerId="AD" clId="Web-{1651D8D8-2844-4513-A228-5889734E32B9}" dt="2023-10-22T18:01:31.722" v="163"/>
        <pc:sldMasterMkLst>
          <pc:docMk/>
          <pc:sldMasterMk cId="4261902161" sldId="2147483762"/>
        </pc:sldMasterMkLst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1949527448" sldId="2147483751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1260925131" sldId="2147483752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685030709" sldId="2147483753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935705182" sldId="2147483754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3152650725" sldId="2147483755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402567092" sldId="2147483756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631496557" sldId="2147483757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173134319" sldId="2147483758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2271931121" sldId="2147483759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30584364" sldId="2147483760"/>
          </pc:sldLayoutMkLst>
        </pc:sldLayoutChg>
        <pc:sldLayoutChg chg="add">
          <pc:chgData name="Henrique Luiz De Almeida Lopes" userId="S::1439763@sga.pucminas.br::79b89d46-50b5-465f-81db-141cabd62c6f" providerId="AD" clId="Web-{1651D8D8-2844-4513-A228-5889734E32B9}" dt="2023-10-22T18:01:31.722" v="163"/>
          <pc:sldLayoutMkLst>
            <pc:docMk/>
            <pc:sldMasterMk cId="4261902161" sldId="2147483762"/>
            <pc:sldLayoutMk cId="717625427" sldId="2147483761"/>
          </pc:sldLayoutMkLst>
        </pc:sldLayoutChg>
      </pc:sldMasterChg>
    </pc:docChg>
  </pc:docChgLst>
  <pc:docChgLst>
    <pc:chgData name="Henrique Luiz De Almeida Lopes" userId="S::1439763@sga.pucminas.br::79b89d46-50b5-465f-81db-141cabd62c6f" providerId="AD" clId="Web-{F90493D6-FEF4-5371-D17B-1A4F40DA2BCE}"/>
    <pc:docChg chg="modSld">
      <pc:chgData name="Henrique Luiz De Almeida Lopes" userId="S::1439763@sga.pucminas.br::79b89d46-50b5-465f-81db-141cabd62c6f" providerId="AD" clId="Web-{F90493D6-FEF4-5371-D17B-1A4F40DA2BCE}" dt="2023-10-22T21:38:27.264" v="9"/>
      <pc:docMkLst>
        <pc:docMk/>
      </pc:docMkLst>
      <pc:sldChg chg="addSp delSp modSp delAnim">
        <pc:chgData name="Henrique Luiz De Almeida Lopes" userId="S::1439763@sga.pucminas.br::79b89d46-50b5-465f-81db-141cabd62c6f" providerId="AD" clId="Web-{F90493D6-FEF4-5371-D17B-1A4F40DA2BCE}" dt="2023-10-22T21:38:27.264" v="9"/>
        <pc:sldMkLst>
          <pc:docMk/>
          <pc:sldMk cId="2210866551" sldId="256"/>
        </pc:sldMkLst>
        <pc:spChg chg="mod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2" creationId="{00000000-0000-0000-0000-000000000000}"/>
          </ac:spMkLst>
        </pc:spChg>
        <pc:spChg chg="mod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3" creationId="{00000000-0000-0000-0000-000000000000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105" creationId="{A51D536C-693D-4911-B3E3-277E6CA006B6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107" creationId="{CDACC7FC-0DA0-46D9-BEDF-149E4AB3243B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109" creationId="{1886631C-CD62-4E60-A5E7-767EEAEB4704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114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30:58.630" v="3"/>
          <ac:spMkLst>
            <pc:docMk/>
            <pc:sldMk cId="2210866551" sldId="256"/>
            <ac:spMk id="116" creationId="{9F6380B4-6A1C-481E-8408-B4E6C75B9B81}"/>
          </ac:spMkLst>
        </pc:spChg>
        <pc:picChg chg="add del mod ord">
          <ac:chgData name="Henrique Luiz De Almeida Lopes" userId="S::1439763@sga.pucminas.br::79b89d46-50b5-465f-81db-141cabd62c6f" providerId="AD" clId="Web-{F90493D6-FEF4-5371-D17B-1A4F40DA2BCE}" dt="2023-10-22T20:31:01.787" v="4"/>
          <ac:picMkLst>
            <pc:docMk/>
            <pc:sldMk cId="2210866551" sldId="256"/>
            <ac:picMk id="4" creationId="{E2A9AEA8-2C3A-B537-EA31-CCFF13C5FD1D}"/>
          </ac:picMkLst>
        </pc:picChg>
        <pc:picChg chg="add del">
          <ac:chgData name="Henrique Luiz De Almeida Lopes" userId="S::1439763@sga.pucminas.br::79b89d46-50b5-465f-81db-141cabd62c6f" providerId="AD" clId="Web-{F90493D6-FEF4-5371-D17B-1A4F40DA2BCE}" dt="2023-10-22T20:31:02.896" v="5"/>
          <ac:picMkLst>
            <pc:docMk/>
            <pc:sldMk cId="2210866551" sldId="256"/>
            <ac:picMk id="40" creationId="{C6DC48B8-17B2-DBFC-EEFC-176A70D5A8C3}"/>
          </ac:picMkLst>
        </pc:picChg>
      </pc:sldChg>
      <pc:sldChg chg="addSp delSp modSp">
        <pc:chgData name="Henrique Luiz De Almeida Lopes" userId="S::1439763@sga.pucminas.br::79b89d46-50b5-465f-81db-141cabd62c6f" providerId="AD" clId="Web-{F90493D6-FEF4-5371-D17B-1A4F40DA2BCE}" dt="2023-10-22T20:42:36.372" v="7"/>
        <pc:sldMkLst>
          <pc:docMk/>
          <pc:sldMk cId="2511313576" sldId="257"/>
        </pc:sldMkLst>
        <pc:spChg chg="mod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2" creationId="{9F16BA75-A76E-F431-4DCB-E4C1DE6EB63F}"/>
          </ac:spMkLst>
        </pc:spChg>
        <pc:spChg chg="mod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6" creationId="{E6A622C8-74AB-317E-CA6B-4B5B4D69DEAD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10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12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14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19" creationId="{1A9F7B4E-B03D-4F64-BE33-00D074458D45}"/>
          </ac:spMkLst>
        </pc:spChg>
        <pc:spChg chg="add del">
          <ac:chgData name="Henrique Luiz De Almeida Lopes" userId="S::1439763@sga.pucminas.br::79b89d46-50b5-465f-81db-141cabd62c6f" providerId="AD" clId="Web-{F90493D6-FEF4-5371-D17B-1A4F40DA2BCE}" dt="2023-10-22T20:42:36.372" v="7"/>
          <ac:spMkLst>
            <pc:docMk/>
            <pc:sldMk cId="2511313576" sldId="257"/>
            <ac:spMk id="21" creationId="{1CA8A97F-67F0-4D5F-A850-0C30727D1CE3}"/>
          </ac:spMkLst>
        </pc:spChg>
        <pc:picChg chg="mod">
          <ac:chgData name="Henrique Luiz De Almeida Lopes" userId="S::1439763@sga.pucminas.br::79b89d46-50b5-465f-81db-141cabd62c6f" providerId="AD" clId="Web-{F90493D6-FEF4-5371-D17B-1A4F40DA2BCE}" dt="2023-10-22T20:42:36.372" v="7"/>
          <ac:picMkLst>
            <pc:docMk/>
            <pc:sldMk cId="2511313576" sldId="257"/>
            <ac:picMk id="5" creationId="{6EFC54D7-53BC-405E-1423-60844F72861D}"/>
          </ac:picMkLst>
        </pc:picChg>
      </pc:sldChg>
    </pc:docChg>
  </pc:docChgLst>
  <pc:docChgLst>
    <pc:chgData name="Henrique Luiz De Almeida Lopes" userId="S::1439763@sga.pucminas.br::79b89d46-50b5-465f-81db-141cabd62c6f" providerId="AD" clId="Web-{F99017C4-CD4A-42DE-8E94-8761FEC02F7F}"/>
    <pc:docChg chg="modSld">
      <pc:chgData name="Henrique Luiz De Almeida Lopes" userId="S::1439763@sga.pucminas.br::79b89d46-50b5-465f-81db-141cabd62c6f" providerId="AD" clId="Web-{F99017C4-CD4A-42DE-8E94-8761FEC02F7F}" dt="2023-10-02T16:29:02.246" v="0" actId="1076"/>
      <pc:docMkLst>
        <pc:docMk/>
      </pc:docMkLst>
      <pc:sldChg chg="modSp">
        <pc:chgData name="Henrique Luiz De Almeida Lopes" userId="S::1439763@sga.pucminas.br::79b89d46-50b5-465f-81db-141cabd62c6f" providerId="AD" clId="Web-{F99017C4-CD4A-42DE-8E94-8761FEC02F7F}" dt="2023-10-02T16:29:02.246" v="0" actId="1076"/>
        <pc:sldMkLst>
          <pc:docMk/>
          <pc:sldMk cId="2210866551" sldId="256"/>
        </pc:sldMkLst>
        <pc:spChg chg="mod">
          <ac:chgData name="Henrique Luiz De Almeida Lopes" userId="S::1439763@sga.pucminas.br::79b89d46-50b5-465f-81db-141cabd62c6f" providerId="AD" clId="Web-{F99017C4-CD4A-42DE-8E94-8761FEC02F7F}" dt="2023-10-02T16:29:02.246" v="0" actId="1076"/>
          <ac:spMkLst>
            <pc:docMk/>
            <pc:sldMk cId="2210866551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9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6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3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2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5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0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8DC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Uma explosão abstrata de azul e rosa">
            <a:extLst>
              <a:ext uri="{FF2B5EF4-FFF2-40B4-BE49-F238E27FC236}">
                <a16:creationId xmlns:a16="http://schemas.microsoft.com/office/drawing/2014/main" id="{C6DC48B8-17B2-DBFC-EEFC-176A70D5A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r>
              <a:rPr lang="de-DE" b="0" dirty="0" err="1">
                <a:solidFill>
                  <a:schemeClr val="bg1"/>
                </a:solidFill>
              </a:rPr>
              <a:t>Curso</a:t>
            </a:r>
            <a:r>
              <a:rPr lang="de-DE" b="0" dirty="0">
                <a:solidFill>
                  <a:schemeClr val="bg1"/>
                </a:solidFill>
              </a:rPr>
              <a:t> </a:t>
            </a:r>
            <a:r>
              <a:rPr lang="de-DE" b="0" dirty="0" err="1">
                <a:solidFill>
                  <a:schemeClr val="bg1"/>
                </a:solidFill>
              </a:rPr>
              <a:t>capacitação</a:t>
            </a:r>
            <a:r>
              <a:rPr lang="de-DE" b="0" dirty="0">
                <a:solidFill>
                  <a:schemeClr val="bg1"/>
                </a:solidFill>
              </a:rPr>
              <a:t> de </a:t>
            </a:r>
            <a:r>
              <a:rPr lang="de-DE" b="0" dirty="0" err="1">
                <a:solidFill>
                  <a:schemeClr val="bg1"/>
                </a:solidFill>
              </a:rPr>
              <a:t>idosos</a:t>
            </a:r>
            <a:r>
              <a:rPr lang="de-DE" b="0" dirty="0">
                <a:solidFill>
                  <a:schemeClr val="bg1"/>
                </a:solidFill>
              </a:rPr>
              <a:t> </a:t>
            </a:r>
            <a:r>
              <a:rPr lang="de-DE" b="0" dirty="0" err="1">
                <a:solidFill>
                  <a:schemeClr val="bg1"/>
                </a:solidFill>
              </a:rPr>
              <a:t>ao</a:t>
            </a:r>
            <a:r>
              <a:rPr lang="de-DE" b="0" dirty="0">
                <a:solidFill>
                  <a:schemeClr val="bg1"/>
                </a:solidFill>
              </a:rPr>
              <a:t> </a:t>
            </a:r>
            <a:r>
              <a:rPr lang="de-DE" b="0" dirty="0" err="1">
                <a:solidFill>
                  <a:schemeClr val="bg1"/>
                </a:solidFill>
              </a:rPr>
              <a:t>uso</a:t>
            </a:r>
            <a:r>
              <a:rPr lang="de-DE" b="0" dirty="0">
                <a:solidFill>
                  <a:schemeClr val="bg1"/>
                </a:solidFill>
              </a:rPr>
              <a:t> do </a:t>
            </a:r>
            <a:r>
              <a:rPr lang="de-DE" b="0" dirty="0" err="1">
                <a:solidFill>
                  <a:schemeClr val="bg1"/>
                </a:solidFill>
              </a:rPr>
              <a:t>celular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2552" cy="11256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  <a:ea typeface="+mn-lt"/>
                <a:cs typeface="+mn-lt"/>
              </a:rPr>
              <a:t>Pontifícia</a:t>
            </a:r>
            <a:r>
              <a:rPr lang="de-DE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bg1"/>
                </a:solidFill>
                <a:ea typeface="+mn-lt"/>
                <a:cs typeface="+mn-lt"/>
              </a:rPr>
              <a:t>Universidade</a:t>
            </a:r>
            <a:r>
              <a:rPr lang="de-DE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bg1"/>
                </a:solidFill>
                <a:ea typeface="+mn-lt"/>
                <a:cs typeface="+mn-lt"/>
              </a:rPr>
              <a:t>Católica</a:t>
            </a:r>
            <a:r>
              <a:rPr lang="de-DE" dirty="0">
                <a:solidFill>
                  <a:schemeClr val="bg1"/>
                </a:solidFill>
                <a:ea typeface="+mn-lt"/>
                <a:cs typeface="+mn-lt"/>
              </a:rPr>
              <a:t> de Minas Gerais - </a:t>
            </a:r>
            <a:r>
              <a:rPr lang="de-DE" dirty="0" err="1">
                <a:solidFill>
                  <a:schemeClr val="bg1"/>
                </a:solidFill>
                <a:ea typeface="+mn-lt"/>
                <a:cs typeface="+mn-lt"/>
              </a:rPr>
              <a:t>Poços</a:t>
            </a:r>
            <a:r>
              <a:rPr lang="de-DE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de-DE" dirty="0">
                <a:solidFill>
                  <a:schemeClr val="bg1"/>
                </a:solidFill>
              </a:rPr>
              <a:t>Caldas</a:t>
            </a:r>
          </a:p>
        </p:txBody>
      </p:sp>
      <p:sp>
        <p:nvSpPr>
          <p:cNvPr id="109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Uma explosão abstrata de azul e rosa">
            <a:extLst>
              <a:ext uri="{FF2B5EF4-FFF2-40B4-BE49-F238E27FC236}">
                <a16:creationId xmlns:a16="http://schemas.microsoft.com/office/drawing/2014/main" id="{6EFC54D7-53BC-405E-1423-60844F728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16BA75-A76E-F431-4DCB-E4C1DE6E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600" dirty="0">
                <a:solidFill>
                  <a:schemeClr val="bg1"/>
                </a:solidFill>
              </a:rPr>
              <a:t>Aula 1 - </a:t>
            </a:r>
            <a:r>
              <a:rPr lang="en-US" sz="9600" err="1">
                <a:solidFill>
                  <a:schemeClr val="bg1"/>
                </a:solidFill>
              </a:rPr>
              <a:t>Introdução</a:t>
            </a:r>
            <a:r>
              <a:rPr lang="en-US" sz="9600" dirty="0">
                <a:solidFill>
                  <a:schemeClr val="bg1"/>
                </a:solidFill>
              </a:rPr>
              <a:t> </a:t>
            </a:r>
            <a:r>
              <a:rPr lang="en-US" sz="9600" err="1">
                <a:solidFill>
                  <a:schemeClr val="bg1"/>
                </a:solidFill>
              </a:rPr>
              <a:t>ao</a:t>
            </a:r>
            <a:r>
              <a:rPr lang="en-US" sz="9600" dirty="0">
                <a:solidFill>
                  <a:schemeClr val="bg1"/>
                </a:solidFill>
              </a:rPr>
              <a:t> </a:t>
            </a:r>
            <a:r>
              <a:rPr lang="en-US" sz="9600" err="1">
                <a:solidFill>
                  <a:schemeClr val="bg1"/>
                </a:solidFill>
              </a:rPr>
              <a:t>conteúdo</a:t>
            </a:r>
            <a:r>
              <a:rPr lang="en-US" sz="9600" dirty="0">
                <a:solidFill>
                  <a:schemeClr val="bg1"/>
                </a:solidFill>
              </a:rPr>
              <a:t> do </a:t>
            </a:r>
            <a:r>
              <a:rPr lang="en-US" sz="9600" err="1">
                <a:solidFill>
                  <a:schemeClr val="bg1"/>
                </a:solidFill>
              </a:rPr>
              <a:t>curso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A622C8-74AB-317E-CA6B-4B5B4D69DEAD}"/>
              </a:ext>
            </a:extLst>
          </p:cNvPr>
          <p:cNvSpPr txBox="1"/>
          <p:nvPr/>
        </p:nvSpPr>
        <p:spPr>
          <a:xfrm>
            <a:off x="2459620" y="4948175"/>
            <a:ext cx="71763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Integrantes – Henrique Lopes, Luiz Felipe, Flavio Cury, Alexsandro Bueno</a:t>
            </a:r>
          </a:p>
        </p:txBody>
      </p:sp>
    </p:spTree>
    <p:extLst>
      <p:ext uri="{BB962C8B-B14F-4D97-AF65-F5344CB8AC3E}">
        <p14:creationId xmlns:p14="http://schemas.microsoft.com/office/powerpoint/2010/main" val="251131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BE6E4A8F-7BE0-87B2-FB9C-25FE28369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BD2B9C-7794-05BF-B53B-ADDC2122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Utilização Básica do Celular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1343CE-3DEE-82CD-AEFD-27017B03563E}"/>
              </a:ext>
            </a:extLst>
          </p:cNvPr>
          <p:cNvSpPr txBox="1"/>
          <p:nvPr/>
        </p:nvSpPr>
        <p:spPr>
          <a:xfrm>
            <a:off x="5599083" y="853673"/>
            <a:ext cx="5715000" cy="50047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Aprenda</a:t>
            </a:r>
            <a:r>
              <a:rPr lang="en-US" sz="3600" b="1" dirty="0">
                <a:solidFill>
                  <a:schemeClr val="bg1"/>
                </a:solidFill>
              </a:rPr>
              <a:t> a </a:t>
            </a:r>
            <a:r>
              <a:rPr lang="en-US" sz="3600" b="1" dirty="0" err="1">
                <a:solidFill>
                  <a:schemeClr val="bg1"/>
                </a:solidFill>
              </a:rPr>
              <a:t>utilizar</a:t>
            </a:r>
            <a:r>
              <a:rPr lang="en-US" sz="3600" b="1" dirty="0">
                <a:solidFill>
                  <a:schemeClr val="bg1"/>
                </a:solidFill>
              </a:rPr>
              <a:t> e </a:t>
            </a:r>
            <a:r>
              <a:rPr lang="en-US" sz="3600" b="1" dirty="0" err="1">
                <a:solidFill>
                  <a:schemeClr val="bg1"/>
                </a:solidFill>
              </a:rPr>
              <a:t>configurar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recursos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básicos</a:t>
            </a:r>
            <a:r>
              <a:rPr lang="en-US" sz="3600" b="1" dirty="0">
                <a:solidFill>
                  <a:schemeClr val="bg1"/>
                </a:solidFill>
              </a:rPr>
              <a:t> dos smartphones, </a:t>
            </a:r>
            <a:r>
              <a:rPr lang="en-US" sz="3600" b="1" dirty="0" err="1">
                <a:solidFill>
                  <a:schemeClr val="bg1"/>
                </a:solidFill>
              </a:rPr>
              <a:t>como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alarme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câmera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relógio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ligações</a:t>
            </a:r>
            <a:r>
              <a:rPr lang="en-US" sz="3600" b="1" dirty="0">
                <a:solidFill>
                  <a:schemeClr val="bg1"/>
                </a:solidFill>
              </a:rPr>
              <a:t> de </a:t>
            </a:r>
            <a:r>
              <a:rPr lang="en-US" sz="3600" b="1" dirty="0" err="1">
                <a:solidFill>
                  <a:schemeClr val="bg1"/>
                </a:solidFill>
              </a:rPr>
              <a:t>voz</a:t>
            </a:r>
            <a:r>
              <a:rPr lang="en-US" sz="3600" b="1" dirty="0">
                <a:solidFill>
                  <a:schemeClr val="bg1"/>
                </a:solidFill>
              </a:rPr>
              <a:t> e </a:t>
            </a:r>
            <a:r>
              <a:rPr lang="en-US" sz="3600" b="1" dirty="0" err="1">
                <a:solidFill>
                  <a:schemeClr val="bg1"/>
                </a:solidFill>
              </a:rPr>
              <a:t>vídeo</a:t>
            </a:r>
            <a:r>
              <a:rPr lang="en-US" sz="3600" b="1" dirty="0">
                <a:solidFill>
                  <a:schemeClr val="bg1"/>
                </a:solidFill>
              </a:rPr>
              <a:t>, entre outros.</a:t>
            </a:r>
          </a:p>
          <a:p>
            <a:pPr marL="228600">
              <a:lnSpc>
                <a:spcPct val="110000"/>
              </a:lnSpc>
              <a:spcAft>
                <a:spcPts val="600"/>
              </a:spcAft>
            </a:pPr>
            <a:endParaRPr lang="en-US" sz="3600" b="1" dirty="0">
              <a:solidFill>
                <a:schemeClr val="bg1"/>
              </a:solidFill>
            </a:endParaRP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Aprenda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configurações</a:t>
            </a:r>
            <a:r>
              <a:rPr lang="en-US" sz="3600" b="1" dirty="0">
                <a:solidFill>
                  <a:schemeClr val="bg1"/>
                </a:solidFill>
              </a:rPr>
              <a:t> de </a:t>
            </a:r>
            <a:r>
              <a:rPr lang="en-US" sz="3600" b="1" dirty="0" err="1">
                <a:solidFill>
                  <a:schemeClr val="bg1"/>
                </a:solidFill>
              </a:rPr>
              <a:t>utilização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como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fontes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maiores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brilho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notificações</a:t>
            </a:r>
            <a:r>
              <a:rPr lang="en-US" sz="3600" b="1" dirty="0">
                <a:solidFill>
                  <a:schemeClr val="bg1"/>
                </a:solidFill>
              </a:rPr>
              <a:t>, volumes.</a:t>
            </a:r>
          </a:p>
        </p:txBody>
      </p:sp>
      <p:sp>
        <p:nvSpPr>
          <p:cNvPr id="21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F902E83-672F-066B-682A-8AFF82D06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E23B99-AD9F-F1BE-7D0C-39F3268B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Introdução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ao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uso</a:t>
            </a:r>
            <a:r>
              <a:rPr lang="en-US" sz="7200" dirty="0">
                <a:solidFill>
                  <a:schemeClr val="bg1"/>
                </a:solidFill>
              </a:rPr>
              <a:t> das redes </a:t>
            </a:r>
            <a:r>
              <a:rPr lang="en-US" sz="7200" dirty="0" err="1">
                <a:solidFill>
                  <a:schemeClr val="bg1"/>
                </a:solidFill>
              </a:rPr>
              <a:t>socias</a:t>
            </a:r>
            <a:r>
              <a:rPr lang="en-US" sz="7200" dirty="0">
                <a:solidFill>
                  <a:schemeClr val="bg1"/>
                </a:solidFill>
              </a:rPr>
              <a:t> E </a:t>
            </a:r>
            <a:r>
              <a:rPr lang="en-US" sz="7200" dirty="0" err="1">
                <a:solidFill>
                  <a:schemeClr val="bg1"/>
                </a:solidFill>
              </a:rPr>
              <a:t>passatempos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9DCA4F-8D51-B611-E7D9-1305F0A3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Como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baixar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,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criar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uma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conta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,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configurar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e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utilizar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a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maioria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das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funções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das redes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socias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mais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utilizadas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atualmente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.</a:t>
            </a:r>
          </a:p>
          <a:p>
            <a:endParaRPr lang="en-US" sz="3600" b="1" dirty="0">
              <a:solidFill>
                <a:srgbClr val="DBDEE1"/>
              </a:solidFill>
            </a:endParaRPr>
          </a:p>
          <a:p>
            <a:r>
              <a:rPr lang="en-US" sz="3600" b="1" dirty="0" err="1">
                <a:solidFill>
                  <a:srgbClr val="DBDEE1"/>
                </a:solidFill>
              </a:rPr>
              <a:t>Passatempos</a:t>
            </a:r>
            <a:r>
              <a:rPr lang="en-US" sz="3600" b="1" dirty="0">
                <a:solidFill>
                  <a:srgbClr val="DBDEE1"/>
                </a:solidFill>
              </a:rPr>
              <a:t> </a:t>
            </a:r>
            <a:r>
              <a:rPr lang="en-US" sz="3600" b="1" dirty="0" err="1">
                <a:solidFill>
                  <a:srgbClr val="DBDEE1"/>
                </a:solidFill>
              </a:rPr>
              <a:t>como</a:t>
            </a:r>
            <a:r>
              <a:rPr lang="en-US" sz="3600" b="1" dirty="0">
                <a:solidFill>
                  <a:srgbClr val="DBDEE1"/>
                </a:solidFill>
              </a:rPr>
              <a:t> </a:t>
            </a:r>
            <a:r>
              <a:rPr lang="en-US" sz="3600" b="1" dirty="0" err="1">
                <a:solidFill>
                  <a:srgbClr val="DBDEE1"/>
                </a:solidFill>
              </a:rPr>
              <a:t>séries</a:t>
            </a:r>
            <a:r>
              <a:rPr lang="en-US" sz="3600" b="1" dirty="0">
                <a:solidFill>
                  <a:srgbClr val="DBDEE1"/>
                </a:solidFill>
              </a:rPr>
              <a:t>, </a:t>
            </a:r>
            <a:r>
              <a:rPr lang="en-US" sz="3600" b="1" dirty="0" err="1">
                <a:solidFill>
                  <a:srgbClr val="DBDEE1"/>
                </a:solidFill>
              </a:rPr>
              <a:t>filmes</a:t>
            </a:r>
            <a:r>
              <a:rPr lang="en-US" sz="3600" b="1" dirty="0">
                <a:solidFill>
                  <a:srgbClr val="DBDEE1"/>
                </a:solidFill>
              </a:rPr>
              <a:t>, </a:t>
            </a:r>
            <a:r>
              <a:rPr lang="en-US" sz="3600" b="1" dirty="0" err="1">
                <a:solidFill>
                  <a:srgbClr val="DBDEE1"/>
                </a:solidFill>
              </a:rPr>
              <a:t>músicas</a:t>
            </a:r>
            <a:r>
              <a:rPr lang="en-US" sz="3600" b="1" dirty="0">
                <a:solidFill>
                  <a:srgbClr val="DBDEE1"/>
                </a:solidFill>
              </a:rPr>
              <a:t>, </a:t>
            </a:r>
            <a:r>
              <a:rPr lang="en-US" sz="3600" b="1" dirty="0" err="1">
                <a:solidFill>
                  <a:srgbClr val="DBDEE1"/>
                </a:solidFill>
              </a:rPr>
              <a:t>jogos</a:t>
            </a:r>
            <a:r>
              <a:rPr lang="en-US" sz="3600" b="1" dirty="0">
                <a:solidFill>
                  <a:srgbClr val="DBDEE1"/>
                </a:solidFill>
              </a:rPr>
              <a:t> e </a:t>
            </a:r>
            <a:r>
              <a:rPr lang="en-US" sz="3600" b="1" dirty="0" err="1">
                <a:solidFill>
                  <a:srgbClr val="DBDEE1"/>
                </a:solidFill>
              </a:rPr>
              <a:t>aplicativos</a:t>
            </a:r>
            <a:r>
              <a:rPr lang="en-US" sz="3600" b="1" dirty="0">
                <a:solidFill>
                  <a:srgbClr val="DBDEE1"/>
                </a:solidFill>
              </a:rPr>
              <a:t> de </a:t>
            </a:r>
            <a:r>
              <a:rPr lang="en-US" sz="3600" b="1" dirty="0" err="1">
                <a:solidFill>
                  <a:srgbClr val="DBDEE1"/>
                </a:solidFill>
              </a:rPr>
              <a:t>vídeos</a:t>
            </a:r>
            <a:r>
              <a:rPr lang="en-US" sz="3600" b="1" dirty="0">
                <a:solidFill>
                  <a:srgbClr val="DBDEE1"/>
                </a:solidFill>
              </a:rPr>
              <a:t> </a:t>
            </a:r>
            <a:r>
              <a:rPr lang="en-US" sz="3600" b="1" dirty="0" err="1">
                <a:solidFill>
                  <a:srgbClr val="DBDEE1"/>
                </a:solidFill>
              </a:rPr>
              <a:t>curtos</a:t>
            </a:r>
            <a:r>
              <a:rPr lang="en-US" sz="3600" b="1" dirty="0">
                <a:solidFill>
                  <a:srgbClr val="DBDEE1"/>
                </a:solidFill>
              </a:rPr>
              <a:t>.</a:t>
            </a:r>
          </a:p>
        </p:txBody>
      </p:sp>
      <p:sp>
        <p:nvSpPr>
          <p:cNvPr id="25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63C2507-1EC7-B8EB-4C18-2ABD622DC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9334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29EA16-B4F3-84F7-3124-1CAEC527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pt-BR" sz="7200">
                <a:solidFill>
                  <a:schemeClr val="bg1"/>
                </a:solidFill>
              </a:rPr>
              <a:t>aplicativos bancários e suas tecnologias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8461DDA-A688-9719-8F73-CA745F25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Funções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essenciais</a:t>
            </a:r>
            <a:r>
              <a:rPr lang="en-US" sz="3600" b="1" dirty="0">
                <a:solidFill>
                  <a:schemeClr val="bg1"/>
                </a:solidFill>
              </a:rPr>
              <a:t> dos </a:t>
            </a:r>
            <a:r>
              <a:rPr lang="en-US" sz="3600" b="1" dirty="0" err="1">
                <a:solidFill>
                  <a:schemeClr val="bg1"/>
                </a:solidFill>
              </a:rPr>
              <a:t>aplicativos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referentes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aos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principais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bancos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digitais</a:t>
            </a:r>
            <a:r>
              <a:rPr lang="en-US" sz="3600" b="1" dirty="0">
                <a:solidFill>
                  <a:schemeClr val="bg1"/>
                </a:solidFill>
              </a:rPr>
              <a:t> e </a:t>
            </a:r>
            <a:r>
              <a:rPr lang="en-US" sz="3600" b="1" dirty="0" err="1">
                <a:solidFill>
                  <a:schemeClr val="bg1"/>
                </a:solidFill>
              </a:rPr>
              <a:t>fisicos</a:t>
            </a:r>
            <a:r>
              <a:rPr lang="en-US" sz="3600" b="1" dirty="0">
                <a:solidFill>
                  <a:schemeClr val="bg1"/>
                </a:solidFill>
              </a:rPr>
              <a:t>.</a:t>
            </a:r>
            <a:endParaRPr lang="en-US" sz="3600" b="1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Aprender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maneira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segura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realizar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transferências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via PIX e/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cartões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100%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digitais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direito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aproximação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via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tecnologia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NFC.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0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7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Pessoa em frente a teclado de computador&#10;&#10;Descrição gerada automaticamente">
            <a:extLst>
              <a:ext uri="{FF2B5EF4-FFF2-40B4-BE49-F238E27FC236}">
                <a16:creationId xmlns:a16="http://schemas.microsoft.com/office/drawing/2014/main" id="{BAFFDD0A-5479-D5CA-D2B0-0316A23CB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DBFC21-AE9A-6A4F-F8DA-0F61C958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pt-BR" sz="7200">
                <a:solidFill>
                  <a:schemeClr val="bg1"/>
                </a:solidFill>
              </a:rPr>
              <a:t>Meios seguros de navegação na web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0D6206-0689-8A88-E450-5EDAEB7DF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DBDEE1"/>
                </a:solidFill>
                <a:ea typeface="+mn-lt"/>
                <a:cs typeface="+mn-lt"/>
              </a:rPr>
              <a:t>Meios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para </a:t>
            </a:r>
            <a:r>
              <a:rPr lang="en-US" sz="3600" b="1" dirty="0" err="1">
                <a:solidFill>
                  <a:srgbClr val="DBDEE1"/>
                </a:solidFill>
                <a:ea typeface="+mn-lt"/>
                <a:cs typeface="+mn-lt"/>
              </a:rPr>
              <a:t>identificar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a </a:t>
            </a:r>
            <a:r>
              <a:rPr lang="en-US" sz="3600" b="1" dirty="0" err="1">
                <a:solidFill>
                  <a:srgbClr val="DBDEE1"/>
                </a:solidFill>
                <a:ea typeface="+mn-lt"/>
                <a:cs typeface="+mn-lt"/>
              </a:rPr>
              <a:t>confiábilidade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de sites.</a:t>
            </a:r>
            <a:endParaRPr lang="en-US" sz="3600" b="1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sz="3600" b="1" dirty="0">
              <a:solidFill>
                <a:srgbClr val="DBDEE1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Como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funcionam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os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principais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golpes e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formas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mais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eficazes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 de </a:t>
            </a:r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evitá-los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.</a:t>
            </a:r>
          </a:p>
          <a:p>
            <a:endParaRPr lang="en-US" sz="3600" b="1" dirty="0">
              <a:solidFill>
                <a:srgbClr val="DBDEE1"/>
              </a:solidFill>
            </a:endParaRPr>
          </a:p>
          <a:p>
            <a:r>
              <a:rPr lang="en-US" sz="3600" b="1" dirty="0">
                <a:solidFill>
                  <a:srgbClr val="DBDEE1"/>
                </a:solidFill>
              </a:rPr>
              <a:t>Sites que </a:t>
            </a:r>
            <a:r>
              <a:rPr lang="en-US" sz="3600" b="1" dirty="0" err="1">
                <a:solidFill>
                  <a:srgbClr val="DBDEE1"/>
                </a:solidFill>
              </a:rPr>
              <a:t>auxiliam</a:t>
            </a:r>
            <a:r>
              <a:rPr lang="en-US" sz="3600" b="1" dirty="0">
                <a:solidFill>
                  <a:srgbClr val="DBDEE1"/>
                </a:solidFill>
              </a:rPr>
              <a:t> no </a:t>
            </a:r>
            <a:r>
              <a:rPr lang="en-US" sz="3600" b="1" dirty="0" err="1">
                <a:solidFill>
                  <a:srgbClr val="DBDEE1"/>
                </a:solidFill>
              </a:rPr>
              <a:t>dia</a:t>
            </a:r>
            <a:r>
              <a:rPr lang="en-US" sz="3600" b="1" dirty="0">
                <a:solidFill>
                  <a:srgbClr val="DBDEE1"/>
                </a:solidFill>
              </a:rPr>
              <a:t> a dia.</a:t>
            </a:r>
          </a:p>
        </p:txBody>
      </p:sp>
      <p:sp>
        <p:nvSpPr>
          <p:cNvPr id="13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observando o telefone vazio">
            <a:extLst>
              <a:ext uri="{FF2B5EF4-FFF2-40B4-BE49-F238E27FC236}">
                <a16:creationId xmlns:a16="http://schemas.microsoft.com/office/drawing/2014/main" id="{2E1634D7-6B77-840D-34E6-FF74E1C521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66" r="-1" b="2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D5014E-6D00-A217-AAB7-E53D6A91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800" dirty="0" err="1">
                <a:solidFill>
                  <a:schemeClr val="bg1"/>
                </a:solidFill>
              </a:rPr>
              <a:t>Introdução</a:t>
            </a:r>
            <a:r>
              <a:rPr lang="en-US" sz="10800" dirty="0">
                <a:solidFill>
                  <a:schemeClr val="bg1"/>
                </a:solidFill>
              </a:rPr>
              <a:t> </a:t>
            </a:r>
            <a:r>
              <a:rPr lang="en-US" sz="10800" dirty="0" err="1">
                <a:solidFill>
                  <a:schemeClr val="bg1"/>
                </a:solidFill>
              </a:rPr>
              <a:t>às</a:t>
            </a:r>
            <a:r>
              <a:rPr lang="en-US" sz="10800" dirty="0">
                <a:solidFill>
                  <a:schemeClr val="bg1"/>
                </a:solidFill>
              </a:rPr>
              <a:t> </a:t>
            </a:r>
            <a:r>
              <a:rPr lang="en-US" sz="10800" dirty="0" err="1">
                <a:solidFill>
                  <a:schemeClr val="bg1"/>
                </a:solidFill>
              </a:rPr>
              <a:t>funções</a:t>
            </a:r>
            <a:r>
              <a:rPr lang="en-US" sz="10800" dirty="0">
                <a:solidFill>
                  <a:schemeClr val="bg1"/>
                </a:solidFill>
              </a:rPr>
              <a:t> </a:t>
            </a:r>
            <a:r>
              <a:rPr lang="en-US" sz="10800" dirty="0" err="1">
                <a:solidFill>
                  <a:schemeClr val="bg1"/>
                </a:solidFill>
              </a:rPr>
              <a:t>básicas</a:t>
            </a:r>
            <a:r>
              <a:rPr lang="en-US" sz="10800" dirty="0">
                <a:solidFill>
                  <a:schemeClr val="bg1"/>
                </a:solidFill>
              </a:rPr>
              <a:t> do </a:t>
            </a:r>
            <a:r>
              <a:rPr lang="en-US" sz="10800" dirty="0" err="1">
                <a:solidFill>
                  <a:schemeClr val="bg1"/>
                </a:solidFill>
              </a:rPr>
              <a:t>celular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2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2C826C8-C868-5649-6211-817586709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6350" r="760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427E97-4F8A-23BF-18A7-DD37631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Aplicativos</a:t>
            </a:r>
            <a:br>
              <a:rPr lang="pt-BR" sz="7200" dirty="0">
                <a:solidFill>
                  <a:schemeClr val="bg1"/>
                </a:solidFill>
              </a:rPr>
            </a:br>
            <a:r>
              <a:rPr lang="pt-BR" sz="7200" dirty="0">
                <a:solidFill>
                  <a:schemeClr val="bg1"/>
                </a:solidFill>
                <a:ea typeface="+mj-lt"/>
                <a:cs typeface="+mj-lt"/>
              </a:rPr>
              <a:t>padrão</a:t>
            </a:r>
            <a:r>
              <a:rPr lang="pt-BR" sz="7200" dirty="0">
                <a:solidFill>
                  <a:schemeClr val="bg1"/>
                </a:solidFill>
              </a:rPr>
              <a:t> google 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9ECE7AC-C2EB-004D-A071-913C1F3F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1729154" cy="5004794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Agenda</a:t>
            </a:r>
            <a:endParaRPr lang="en-US" sz="3600" b="1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Maps </a:t>
            </a:r>
            <a:endParaRPr lang="en-US" sz="3600" b="1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Assistente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 </a:t>
            </a:r>
            <a:endParaRPr lang="en-US" sz="3600" b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Carteira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 </a:t>
            </a:r>
            <a:endParaRPr lang="en-US" sz="3600" b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Drive </a:t>
            </a:r>
            <a:endParaRPr lang="en-US" sz="3600" b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Fotos </a:t>
            </a:r>
            <a:endParaRPr lang="en-US" sz="3600" b="1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Gmail </a:t>
            </a:r>
            <a:endParaRPr lang="en-US" sz="3600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Chrome </a:t>
            </a:r>
            <a:endParaRPr lang="en-US" sz="3600" b="1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3600" b="1" err="1">
                <a:solidFill>
                  <a:srgbClr val="DBDEE1"/>
                </a:solidFill>
                <a:ea typeface="+mn-lt"/>
                <a:cs typeface="+mn-lt"/>
              </a:rPr>
              <a:t>Playstore</a:t>
            </a:r>
            <a:r>
              <a:rPr lang="en-US" sz="3600" b="1" dirty="0">
                <a:solidFill>
                  <a:srgbClr val="DBDEE1"/>
                </a:solidFill>
                <a:ea typeface="+mn-lt"/>
                <a:cs typeface="+mn-lt"/>
              </a:rPr>
              <a:t> </a:t>
            </a:r>
            <a:endParaRPr lang="en-US" sz="3600" b="1" dirty="0" err="1">
              <a:solidFill>
                <a:schemeClr val="bg1"/>
              </a:solidFill>
            </a:endParaRPr>
          </a:p>
        </p:txBody>
      </p:sp>
      <p:sp>
        <p:nvSpPr>
          <p:cNvPr id="17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2640E71-5EF9-D95B-356B-93705C9BA023}"/>
              </a:ext>
            </a:extLst>
          </p:cNvPr>
          <p:cNvSpPr txBox="1"/>
          <p:nvPr/>
        </p:nvSpPr>
        <p:spPr>
          <a:xfrm>
            <a:off x="8841153" y="1748692"/>
            <a:ext cx="1973384" cy="3929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DBDEE1"/>
                </a:solidFill>
                <a:latin typeface="The Hand Bold"/>
                <a:cs typeface="Arial"/>
              </a:rPr>
              <a:t>Extras: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b="1" dirty="0">
                <a:solidFill>
                  <a:srgbClr val="DBDEE1"/>
                </a:solidFill>
                <a:latin typeface="The Hand Bold"/>
                <a:cs typeface="Arial"/>
              </a:rPr>
              <a:t>Google Fit </a:t>
            </a:r>
            <a:endParaRPr lang="en-US" sz="3600" dirty="0">
              <a:solidFill>
                <a:srgbClr val="DBDEE1"/>
              </a:solidFill>
              <a:latin typeface="The Hand Bold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b="1" dirty="0">
                <a:solidFill>
                  <a:srgbClr val="DBDEE1"/>
                </a:solidFill>
                <a:latin typeface="The Hand Bold"/>
                <a:cs typeface="Arial"/>
              </a:rPr>
              <a:t>Home </a:t>
            </a:r>
            <a:endParaRPr lang="en-US" sz="3600">
              <a:solidFill>
                <a:srgbClr val="DBDEE1"/>
              </a:solidFill>
              <a:latin typeface="The Hand Bold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b="1" dirty="0">
                <a:solidFill>
                  <a:srgbClr val="DBDEE1"/>
                </a:solidFill>
                <a:latin typeface="The Hand Bold"/>
                <a:cs typeface="Arial"/>
              </a:rPr>
              <a:t>Meet </a:t>
            </a:r>
            <a:endParaRPr lang="en-US" sz="3600">
              <a:solidFill>
                <a:srgbClr val="DBDEE1"/>
              </a:solidFill>
              <a:latin typeface="The Hand Bold"/>
              <a:cs typeface="Arial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600" b="1" err="1">
                <a:solidFill>
                  <a:srgbClr val="DBDEE1"/>
                </a:solidFill>
                <a:latin typeface="The Hand Bold"/>
                <a:cs typeface="Arial"/>
              </a:rPr>
              <a:t>Tradutor</a:t>
            </a:r>
            <a:endParaRPr lang="en-US" sz="3600" err="1">
              <a:solidFill>
                <a:srgbClr val="DBDEE1"/>
              </a:solidFill>
              <a:latin typeface="The Hand Bold"/>
              <a:cs typeface="Arial"/>
            </a:endParaRP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460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DC0721B-D578-83E8-FFE8-CE4D0002F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BE2809-9496-0141-888F-0511D30D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Aplicativos Padrão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143988-91E1-F2B9-7AD5-35DCD377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Calculadora</a:t>
            </a:r>
          </a:p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Telefone </a:t>
            </a:r>
          </a:p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Relógio</a:t>
            </a:r>
          </a:p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Mensagens</a:t>
            </a:r>
          </a:p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Contato </a:t>
            </a:r>
          </a:p>
          <a:p>
            <a:r>
              <a:rPr lang="pt-BR" sz="3600" b="1" dirty="0">
                <a:solidFill>
                  <a:schemeClr val="bg1"/>
                </a:solidFill>
                <a:ea typeface="+mn-lt"/>
                <a:cs typeface="+mn-lt"/>
              </a:rPr>
              <a:t>Configuração</a:t>
            </a:r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24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184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SketchyVTI</vt:lpstr>
      <vt:lpstr>Curso capacitação de idosos ao uso do celular</vt:lpstr>
      <vt:lpstr>Aula 1 - Introdução ao conteúdo do curso</vt:lpstr>
      <vt:lpstr>Utilização Básica do Celular</vt:lpstr>
      <vt:lpstr>Introdução ao uso das redes socias E passatempos</vt:lpstr>
      <vt:lpstr>aplicativos bancários e suas tecnologias</vt:lpstr>
      <vt:lpstr>Meios seguros de navegação na web</vt:lpstr>
      <vt:lpstr>Introdução às funções básicas do celular</vt:lpstr>
      <vt:lpstr>Aplicativos padrão google </vt:lpstr>
      <vt:lpstr>Aplicativos Padrão Android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417</cp:revision>
  <dcterms:created xsi:type="dcterms:W3CDTF">2023-10-02T16:28:03Z</dcterms:created>
  <dcterms:modified xsi:type="dcterms:W3CDTF">2023-10-22T21:38:27Z</dcterms:modified>
</cp:coreProperties>
</file>